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8" r:id="rId4"/>
    <p:sldId id="257" r:id="rId5"/>
    <p:sldId id="268" r:id="rId6"/>
    <p:sldId id="269" r:id="rId7"/>
    <p:sldId id="270" r:id="rId8"/>
    <p:sldId id="271" r:id="rId9"/>
    <p:sldId id="272" r:id="rId10"/>
    <p:sldId id="273" r:id="rId11"/>
    <p:sldId id="274" r:id="rId12"/>
    <p:sldId id="261" r:id="rId13"/>
    <p:sldId id="275" r:id="rId14"/>
    <p:sldId id="277" r:id="rId15"/>
    <p:sldId id="276" r:id="rId16"/>
    <p:sldId id="266" r:id="rId17"/>
    <p:sldId id="280" r:id="rId18"/>
    <p:sldId id="279" r:id="rId19"/>
    <p:sldId id="281" r:id="rId20"/>
    <p:sldId id="267" r:id="rId21"/>
    <p:sldId id="282" r:id="rId22"/>
    <p:sldId id="283" r:id="rId23"/>
    <p:sldId id="284" r:id="rId24"/>
    <p:sldId id="285" r:id="rId25"/>
    <p:sldId id="286" r:id="rId26"/>
    <p:sldId id="263" r:id="rId27"/>
    <p:sldId id="264" r:id="rId2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87" autoAdjust="0"/>
    <p:restoredTop sz="94660"/>
  </p:normalViewPr>
  <p:slideViewPr>
    <p:cSldViewPr snapToGrid="0" snapToObjects="1">
      <p:cViewPr varScale="1">
        <p:scale>
          <a:sx n="134" d="100"/>
          <a:sy n="134" d="100"/>
        </p:scale>
        <p:origin x="516"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4971405" y="4298397"/>
            <a:ext cx="2613683" cy="243232"/>
          </a:xfrm>
        </p:spPr>
        <p:txBody>
          <a:bodyPr>
            <a:normAutofit/>
          </a:bodyPr>
          <a:lstStyle>
            <a:lvl1pPr>
              <a:defRPr sz="1600">
                <a:solidFill>
                  <a:schemeClr val="tx1"/>
                </a:solidFill>
              </a:defRPr>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54409" y="1525633"/>
            <a:ext cx="4242356" cy="2638169"/>
          </a:xfrm>
        </p:spPr>
        <p:txBody>
          <a:bodyPr/>
          <a:lstStyle/>
          <a:p>
            <a:r>
              <a:rPr lang="en-US" dirty="0"/>
              <a:t>Add Your Title</a:t>
            </a:r>
          </a:p>
        </p:txBody>
      </p:sp>
      <p:sp>
        <p:nvSpPr>
          <p:cNvPr id="4" name="Text Placeholder 3"/>
          <p:cNvSpPr>
            <a:spLocks noGrp="1"/>
          </p:cNvSpPr>
          <p:nvPr>
            <p:ph type="body" sz="quarter" idx="12" hasCustomPrompt="1"/>
          </p:nvPr>
        </p:nvSpPr>
        <p:spPr>
          <a:xfrm>
            <a:off x="4971405" y="4298397"/>
            <a:ext cx="2613683" cy="243232"/>
          </a:xfrm>
        </p:spPr>
        <p:txBody>
          <a:bodyPr>
            <a:normAutofit/>
          </a:bodyPr>
          <a:lstStyle>
            <a:lvl1pPr>
              <a:defRPr sz="1600">
                <a:solidFill>
                  <a:schemeClr val="tx1"/>
                </a:solidFill>
              </a:defRPr>
            </a:lvl1pPr>
          </a:lstStyle>
          <a:p>
            <a:pPr lvl="0"/>
            <a:r>
              <a:rPr lang="en-US" dirty="0"/>
              <a:t>Add Your Subtitle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589687" y="219338"/>
            <a:ext cx="5231568" cy="4313467"/>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1" hasCustomPrompt="1"/>
          </p:nvPr>
        </p:nvSpPr>
        <p:spPr>
          <a:xfrm>
            <a:off x="3589687" y="219338"/>
            <a:ext cx="5231568" cy="4313467"/>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17018" y="3483381"/>
            <a:ext cx="1885179" cy="1049423"/>
          </a:xfrm>
        </p:spPr>
        <p:txBody>
          <a:bodyPr>
            <a:normAutofit/>
          </a:bodyPr>
          <a:lstStyle>
            <a:lvl1pPr>
              <a:defRPr sz="1600"/>
            </a:lvl1pPr>
          </a:lstStyle>
          <a:p>
            <a:r>
              <a:rPr lang="en-US" dirty="0"/>
              <a:t>Add Your Title</a:t>
            </a:r>
          </a:p>
        </p:txBody>
      </p:sp>
      <p:sp>
        <p:nvSpPr>
          <p:cNvPr id="5" name="Text Placeholder 6"/>
          <p:cNvSpPr>
            <a:spLocks noGrp="1"/>
          </p:cNvSpPr>
          <p:nvPr>
            <p:ph type="body" sz="quarter" idx="11" hasCustomPrompt="1"/>
          </p:nvPr>
        </p:nvSpPr>
        <p:spPr>
          <a:xfrm>
            <a:off x="3589687" y="219338"/>
            <a:ext cx="5231568" cy="4313467"/>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riptur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336511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Scripture Here</a:t>
            </a:r>
          </a:p>
        </p:txBody>
      </p:sp>
      <p:sp>
        <p:nvSpPr>
          <p:cNvPr id="10" name="Text Placeholder 9"/>
          <p:cNvSpPr>
            <a:spLocks noGrp="1"/>
          </p:cNvSpPr>
          <p:nvPr>
            <p:ph type="body" sz="quarter" idx="14" hasCustomPrompt="1"/>
          </p:nvPr>
        </p:nvSpPr>
        <p:spPr>
          <a:xfrm>
            <a:off x="527050" y="4021138"/>
            <a:ext cx="8159750" cy="742690"/>
          </a:xfrm>
        </p:spPr>
        <p:txBody>
          <a:bodyPr>
            <a:normAutofit/>
          </a:bodyPr>
          <a:lstStyle>
            <a:lvl1pPr>
              <a:defRPr sz="1400" baseline="0"/>
            </a:lvl1pPr>
          </a:lstStyle>
          <a:p>
            <a:pPr lvl="0"/>
            <a:r>
              <a:rPr lang="en-US" dirty="0"/>
              <a:t>Add Verse Here</a:t>
            </a:r>
          </a:p>
        </p:txBody>
      </p:sp>
    </p:spTree>
    <p:extLst>
      <p:ext uri="{BB962C8B-B14F-4D97-AF65-F5344CB8AC3E}">
        <p14:creationId xmlns:p14="http://schemas.microsoft.com/office/powerpoint/2010/main" val="406335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435416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8/20/2026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0" r:id="rId7"/>
    <p:sldLayoutId id="2147483657" r:id="rId8"/>
  </p:sldLayoutIdLst>
  <p:txStyles>
    <p:titleStyle>
      <a:lvl1pPr algn="ctr" defTabSz="914400" rtl="0" eaLnBrk="1" latinLnBrk="0" hangingPunct="1">
        <a:spcBef>
          <a:spcPct val="0"/>
        </a:spcBef>
        <a:buNone/>
        <a:defRPr sz="4400" kern="1200">
          <a:solidFill>
            <a:schemeClr val="bg1"/>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chemeClr val="bg1"/>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chemeClr val="bg1"/>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chemeClr val="bg1"/>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chemeClr val="bg1"/>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chemeClr val="bg1"/>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DBFA50-F40E-F8BE-41E2-DC48FBA5FB61}"/>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7CBA5DD8-10E4-3C0D-4728-46E5C2DC299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73325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D7A65-1263-603A-E4FE-D49B71675C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F6A700-42AC-8519-8869-CA8D0938EDCE}"/>
              </a:ext>
            </a:extLst>
          </p:cNvPr>
          <p:cNvSpPr>
            <a:spLocks noGrp="1"/>
          </p:cNvSpPr>
          <p:nvPr>
            <p:ph type="body" sz="quarter" idx="13"/>
          </p:nvPr>
        </p:nvSpPr>
        <p:spPr>
          <a:xfrm>
            <a:off x="526737" y="1311861"/>
            <a:ext cx="8160063" cy="2384816"/>
          </a:xfrm>
        </p:spPr>
        <p:txBody>
          <a:bodyPr/>
          <a:lstStyle/>
          <a:p>
            <a:r>
              <a:rPr lang="en-US" dirty="0"/>
              <a:t>For we have no power to face this vast army that is attacking us. </a:t>
            </a:r>
          </a:p>
          <a:p>
            <a:r>
              <a:rPr lang="en-US" b="1" dirty="0"/>
              <a:t>We do not know what to do,</a:t>
            </a:r>
          </a:p>
          <a:p>
            <a:r>
              <a:rPr lang="en-US" b="1" dirty="0"/>
              <a:t> but our eyes are on you</a:t>
            </a:r>
            <a:r>
              <a:rPr lang="en-US" dirty="0"/>
              <a:t>.”</a:t>
            </a:r>
          </a:p>
        </p:txBody>
      </p:sp>
      <p:sp>
        <p:nvSpPr>
          <p:cNvPr id="5" name="Text Placeholder 4">
            <a:extLst>
              <a:ext uri="{FF2B5EF4-FFF2-40B4-BE49-F238E27FC236}">
                <a16:creationId xmlns:a16="http://schemas.microsoft.com/office/drawing/2014/main" id="{26BF4E3E-76A7-6B36-132E-8890425096EE}"/>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1066177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3FE59-229C-DD7C-5145-D0451282D8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573AC4-CB3E-274E-53C5-889CC1047CF8}"/>
              </a:ext>
            </a:extLst>
          </p:cNvPr>
          <p:cNvSpPr>
            <a:spLocks noGrp="1"/>
          </p:cNvSpPr>
          <p:nvPr>
            <p:ph type="body" sz="quarter" idx="13"/>
          </p:nvPr>
        </p:nvSpPr>
        <p:spPr>
          <a:xfrm>
            <a:off x="526737" y="1311861"/>
            <a:ext cx="8160063" cy="2384816"/>
          </a:xfrm>
        </p:spPr>
        <p:txBody>
          <a:bodyPr/>
          <a:lstStyle/>
          <a:p>
            <a:r>
              <a:rPr lang="en-US" b="1" baseline="30000" dirty="0"/>
              <a:t>13 </a:t>
            </a:r>
            <a:r>
              <a:rPr lang="en-US" dirty="0"/>
              <a:t>All the men of Judah, </a:t>
            </a:r>
          </a:p>
          <a:p>
            <a:r>
              <a:rPr lang="en-US" dirty="0"/>
              <a:t>with their wives and children and little ones, stood there before the </a:t>
            </a:r>
            <a:r>
              <a:rPr lang="en-US" cap="small" dirty="0"/>
              <a:t>Lord</a:t>
            </a:r>
            <a:r>
              <a:rPr lang="en-US" dirty="0"/>
              <a:t>.</a:t>
            </a:r>
          </a:p>
        </p:txBody>
      </p:sp>
      <p:sp>
        <p:nvSpPr>
          <p:cNvPr id="5" name="Text Placeholder 4">
            <a:extLst>
              <a:ext uri="{FF2B5EF4-FFF2-40B4-BE49-F238E27FC236}">
                <a16:creationId xmlns:a16="http://schemas.microsoft.com/office/drawing/2014/main" id="{4D48A7B9-1A9B-55A8-BFEC-93C110FE800B}"/>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1891636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400" b="1" dirty="0">
                <a:solidFill>
                  <a:srgbClr val="0070C0"/>
                </a:solidFill>
              </a:rPr>
              <a:t>Eyes</a:t>
            </a:r>
            <a:br>
              <a:rPr lang="en-US" sz="2400" b="1" dirty="0">
                <a:solidFill>
                  <a:srgbClr val="0070C0"/>
                </a:solidFill>
              </a:rPr>
            </a:br>
            <a:r>
              <a:rPr lang="en-US" sz="2400" b="1" dirty="0">
                <a:solidFill>
                  <a:srgbClr val="0070C0"/>
                </a:solidFill>
              </a:rPr>
              <a:t>on You</a:t>
            </a:r>
            <a:endParaRPr lang="en-US" sz="2400" dirty="0"/>
          </a:p>
        </p:txBody>
      </p:sp>
      <p:sp>
        <p:nvSpPr>
          <p:cNvPr id="5" name="Text Placeholder 4"/>
          <p:cNvSpPr>
            <a:spLocks noGrp="1"/>
          </p:cNvSpPr>
          <p:nvPr>
            <p:ph type="body" sz="quarter" idx="11"/>
          </p:nvPr>
        </p:nvSpPr>
        <p:spPr/>
        <p:txBody>
          <a:bodyPr>
            <a:normAutofit/>
          </a:bodyPr>
          <a:lstStyle/>
          <a:p>
            <a:r>
              <a:rPr lang="en-US" sz="4400" dirty="0"/>
              <a:t>Seek God First</a:t>
            </a:r>
          </a:p>
        </p:txBody>
      </p:sp>
    </p:spTree>
    <p:extLst>
      <p:ext uri="{BB962C8B-B14F-4D97-AF65-F5344CB8AC3E}">
        <p14:creationId xmlns:p14="http://schemas.microsoft.com/office/powerpoint/2010/main" val="1405483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A1CD6-1F51-CB27-ABCA-909121CC33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F394FF-B105-2C85-4864-60124EC3F116}"/>
              </a:ext>
            </a:extLst>
          </p:cNvPr>
          <p:cNvSpPr>
            <a:spLocks noGrp="1"/>
          </p:cNvSpPr>
          <p:nvPr>
            <p:ph type="body" sz="quarter" idx="13"/>
          </p:nvPr>
        </p:nvSpPr>
        <p:spPr>
          <a:xfrm>
            <a:off x="526737" y="554892"/>
            <a:ext cx="8160063" cy="3344985"/>
          </a:xfrm>
        </p:spPr>
        <p:txBody>
          <a:bodyPr>
            <a:normAutofit/>
          </a:bodyPr>
          <a:lstStyle/>
          <a:p>
            <a:r>
              <a:rPr lang="en-US" b="1" baseline="30000" dirty="0"/>
              <a:t>3 </a:t>
            </a:r>
            <a:r>
              <a:rPr lang="en-US" b="1" dirty="0"/>
              <a:t>The </a:t>
            </a:r>
            <a:r>
              <a:rPr lang="en-US" b="1" cap="small" dirty="0"/>
              <a:t>Lord</a:t>
            </a:r>
            <a:r>
              <a:rPr lang="en-US" b="1" dirty="0"/>
              <a:t> was with Jehoshaphat </a:t>
            </a:r>
            <a:r>
              <a:rPr lang="en-US" dirty="0"/>
              <a:t>because he followed the ways of his father David before him. He did not consult the Baals </a:t>
            </a:r>
          </a:p>
          <a:p>
            <a:r>
              <a:rPr lang="en-US" b="1" baseline="30000" dirty="0"/>
              <a:t>4 </a:t>
            </a:r>
            <a:r>
              <a:rPr lang="en-US" b="1" dirty="0"/>
              <a:t>but sought the God of his father and followed his commands </a:t>
            </a:r>
          </a:p>
          <a:p>
            <a:r>
              <a:rPr lang="en-US" dirty="0"/>
              <a:t>rather than the practices of Israel. </a:t>
            </a:r>
          </a:p>
        </p:txBody>
      </p:sp>
      <p:sp>
        <p:nvSpPr>
          <p:cNvPr id="5" name="Text Placeholder 4">
            <a:extLst>
              <a:ext uri="{FF2B5EF4-FFF2-40B4-BE49-F238E27FC236}">
                <a16:creationId xmlns:a16="http://schemas.microsoft.com/office/drawing/2014/main" id="{CD97AC84-876B-77ED-0E6F-306FFCD5E43F}"/>
              </a:ext>
            </a:extLst>
          </p:cNvPr>
          <p:cNvSpPr>
            <a:spLocks noGrp="1"/>
          </p:cNvSpPr>
          <p:nvPr>
            <p:ph type="body" sz="quarter" idx="14"/>
          </p:nvPr>
        </p:nvSpPr>
        <p:spPr/>
        <p:txBody>
          <a:bodyPr>
            <a:normAutofit/>
          </a:bodyPr>
          <a:lstStyle/>
          <a:p>
            <a:r>
              <a:rPr lang="en-US" sz="3200" dirty="0"/>
              <a:t>2 Chronicles 17:3-4 NIV </a:t>
            </a:r>
          </a:p>
        </p:txBody>
      </p:sp>
    </p:spTree>
    <p:extLst>
      <p:ext uri="{BB962C8B-B14F-4D97-AF65-F5344CB8AC3E}">
        <p14:creationId xmlns:p14="http://schemas.microsoft.com/office/powerpoint/2010/main" val="246341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AA2F-82D2-05E9-0FDC-4FC197C344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784482-AA5D-78AF-4D05-00C2AA838970}"/>
              </a:ext>
            </a:extLst>
          </p:cNvPr>
          <p:cNvSpPr>
            <a:spLocks noGrp="1"/>
          </p:cNvSpPr>
          <p:nvPr>
            <p:ph type="body" sz="quarter" idx="13"/>
          </p:nvPr>
        </p:nvSpPr>
        <p:spPr>
          <a:xfrm>
            <a:off x="526737" y="554892"/>
            <a:ext cx="8160063" cy="3344985"/>
          </a:xfrm>
        </p:spPr>
        <p:txBody>
          <a:bodyPr>
            <a:normAutofit/>
          </a:bodyPr>
          <a:lstStyle/>
          <a:p>
            <a:r>
              <a:rPr lang="en-US" b="1" baseline="30000" dirty="0"/>
              <a:t>6 </a:t>
            </a:r>
            <a:r>
              <a:rPr lang="en-US" dirty="0"/>
              <a:t>His heart was devoted </a:t>
            </a:r>
          </a:p>
          <a:p>
            <a:r>
              <a:rPr lang="en-US" dirty="0"/>
              <a:t>to the ways of the </a:t>
            </a:r>
            <a:r>
              <a:rPr lang="en-US" cap="small" dirty="0"/>
              <a:t>Lord</a:t>
            </a:r>
            <a:r>
              <a:rPr lang="en-US" dirty="0"/>
              <a:t>;</a:t>
            </a:r>
          </a:p>
        </p:txBody>
      </p:sp>
      <p:sp>
        <p:nvSpPr>
          <p:cNvPr id="5" name="Text Placeholder 4">
            <a:extLst>
              <a:ext uri="{FF2B5EF4-FFF2-40B4-BE49-F238E27FC236}">
                <a16:creationId xmlns:a16="http://schemas.microsoft.com/office/drawing/2014/main" id="{8ED473DB-5302-370A-E5DB-F55D25279A9F}"/>
              </a:ext>
            </a:extLst>
          </p:cNvPr>
          <p:cNvSpPr>
            <a:spLocks noGrp="1"/>
          </p:cNvSpPr>
          <p:nvPr>
            <p:ph type="body" sz="quarter" idx="14"/>
          </p:nvPr>
        </p:nvSpPr>
        <p:spPr/>
        <p:txBody>
          <a:bodyPr>
            <a:normAutofit/>
          </a:bodyPr>
          <a:lstStyle/>
          <a:p>
            <a:r>
              <a:rPr lang="en-US" sz="3200" dirty="0"/>
              <a:t>2 Chronicles 17:6 NIV </a:t>
            </a:r>
          </a:p>
        </p:txBody>
      </p:sp>
    </p:spTree>
    <p:extLst>
      <p:ext uri="{BB962C8B-B14F-4D97-AF65-F5344CB8AC3E}">
        <p14:creationId xmlns:p14="http://schemas.microsoft.com/office/powerpoint/2010/main" val="1810645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D8428-3757-0B0F-55B7-23C88DFF35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A9AFC7-6484-B8F5-8726-6D740F4FDF5A}"/>
              </a:ext>
            </a:extLst>
          </p:cNvPr>
          <p:cNvSpPr>
            <a:spLocks noGrp="1"/>
          </p:cNvSpPr>
          <p:nvPr>
            <p:ph type="body" sz="quarter" idx="13"/>
          </p:nvPr>
        </p:nvSpPr>
        <p:spPr>
          <a:xfrm>
            <a:off x="526737" y="621445"/>
            <a:ext cx="8160063" cy="3391877"/>
          </a:xfrm>
        </p:spPr>
        <p:txBody>
          <a:bodyPr>
            <a:normAutofit lnSpcReduction="10000"/>
          </a:bodyPr>
          <a:lstStyle/>
          <a:p>
            <a:r>
              <a:rPr lang="en-US" b="1" baseline="30000" dirty="0"/>
              <a:t>3 </a:t>
            </a:r>
            <a:r>
              <a:rPr lang="en-US" dirty="0"/>
              <a:t>Alarmed, </a:t>
            </a:r>
          </a:p>
          <a:p>
            <a:r>
              <a:rPr lang="en-US" b="1" dirty="0"/>
              <a:t>Jehoshaphat resolved to inquire of the </a:t>
            </a:r>
            <a:r>
              <a:rPr lang="en-US" b="1" cap="small" dirty="0"/>
              <a:t>Lord</a:t>
            </a:r>
            <a:r>
              <a:rPr lang="en-US" b="1" dirty="0"/>
              <a:t>,</a:t>
            </a:r>
            <a:r>
              <a:rPr lang="en-US" dirty="0"/>
              <a:t> </a:t>
            </a:r>
          </a:p>
          <a:p>
            <a:r>
              <a:rPr lang="en-US" b="1" dirty="0"/>
              <a:t>and he proclaimed a fast for all Judah</a:t>
            </a:r>
            <a:r>
              <a:rPr lang="en-US" dirty="0"/>
              <a:t>. </a:t>
            </a:r>
          </a:p>
          <a:p>
            <a:r>
              <a:rPr lang="en-US" b="1" baseline="30000" dirty="0"/>
              <a:t>4 </a:t>
            </a:r>
            <a:r>
              <a:rPr lang="en-US" dirty="0"/>
              <a:t>The people of Judah came together to seek help from the </a:t>
            </a:r>
            <a:r>
              <a:rPr lang="en-US" cap="small" dirty="0"/>
              <a:t>Lord</a:t>
            </a:r>
            <a:r>
              <a:rPr lang="en-US" dirty="0"/>
              <a:t>; indeed, they came from every town in Judah to seek him.</a:t>
            </a:r>
          </a:p>
        </p:txBody>
      </p:sp>
      <p:sp>
        <p:nvSpPr>
          <p:cNvPr id="5" name="Text Placeholder 4">
            <a:extLst>
              <a:ext uri="{FF2B5EF4-FFF2-40B4-BE49-F238E27FC236}">
                <a16:creationId xmlns:a16="http://schemas.microsoft.com/office/drawing/2014/main" id="{BD63CB37-9EE7-3B27-93F7-8F8FF2E04052}"/>
              </a:ext>
            </a:extLst>
          </p:cNvPr>
          <p:cNvSpPr>
            <a:spLocks noGrp="1"/>
          </p:cNvSpPr>
          <p:nvPr>
            <p:ph type="body" sz="quarter" idx="14"/>
          </p:nvPr>
        </p:nvSpPr>
        <p:spPr/>
        <p:txBody>
          <a:bodyPr>
            <a:normAutofit/>
          </a:bodyPr>
          <a:lstStyle/>
          <a:p>
            <a:r>
              <a:rPr lang="en-US" sz="3200" dirty="0"/>
              <a:t>2 Chronicles 20:3-4 NIV </a:t>
            </a:r>
          </a:p>
        </p:txBody>
      </p:sp>
    </p:spTree>
    <p:extLst>
      <p:ext uri="{BB962C8B-B14F-4D97-AF65-F5344CB8AC3E}">
        <p14:creationId xmlns:p14="http://schemas.microsoft.com/office/powerpoint/2010/main" val="2447392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FB0CC-5CEB-46A7-327A-3C9F09F874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3385C7-527F-400A-EFC6-1BD69552C7C1}"/>
              </a:ext>
            </a:extLst>
          </p:cNvPr>
          <p:cNvSpPr>
            <a:spLocks noGrp="1"/>
          </p:cNvSpPr>
          <p:nvPr>
            <p:ph type="title"/>
          </p:nvPr>
        </p:nvSpPr>
        <p:spPr/>
        <p:txBody>
          <a:bodyPr>
            <a:normAutofit/>
          </a:bodyPr>
          <a:lstStyle/>
          <a:p>
            <a:r>
              <a:rPr lang="en-US" sz="2400" b="1" dirty="0">
                <a:solidFill>
                  <a:srgbClr val="0070C0"/>
                </a:solidFill>
              </a:rPr>
              <a:t>Eyes</a:t>
            </a:r>
            <a:br>
              <a:rPr lang="en-US" sz="2400" b="1" dirty="0">
                <a:solidFill>
                  <a:srgbClr val="0070C0"/>
                </a:solidFill>
              </a:rPr>
            </a:br>
            <a:r>
              <a:rPr lang="en-US" sz="2400" b="1" dirty="0">
                <a:solidFill>
                  <a:srgbClr val="0070C0"/>
                </a:solidFill>
              </a:rPr>
              <a:t>on You</a:t>
            </a:r>
            <a:endParaRPr lang="en-US" sz="2400" dirty="0"/>
          </a:p>
        </p:txBody>
      </p:sp>
      <p:sp>
        <p:nvSpPr>
          <p:cNvPr id="5" name="Text Placeholder 4">
            <a:extLst>
              <a:ext uri="{FF2B5EF4-FFF2-40B4-BE49-F238E27FC236}">
                <a16:creationId xmlns:a16="http://schemas.microsoft.com/office/drawing/2014/main" id="{2FE6713D-9189-A34C-F707-75E2D5676461}"/>
              </a:ext>
            </a:extLst>
          </p:cNvPr>
          <p:cNvSpPr>
            <a:spLocks noGrp="1"/>
          </p:cNvSpPr>
          <p:nvPr>
            <p:ph type="body" sz="quarter" idx="11"/>
          </p:nvPr>
        </p:nvSpPr>
        <p:spPr/>
        <p:txBody>
          <a:bodyPr>
            <a:normAutofit/>
          </a:bodyPr>
          <a:lstStyle/>
          <a:p>
            <a:r>
              <a:rPr lang="en-US" sz="4400" dirty="0"/>
              <a:t>Trust God Completely</a:t>
            </a:r>
          </a:p>
        </p:txBody>
      </p:sp>
    </p:spTree>
    <p:extLst>
      <p:ext uri="{BB962C8B-B14F-4D97-AF65-F5344CB8AC3E}">
        <p14:creationId xmlns:p14="http://schemas.microsoft.com/office/powerpoint/2010/main" val="4203472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CF7A-A223-D81E-8737-2E7629EFD1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03B0EF-5AE5-A787-EDBB-5EC7FF5832AB}"/>
              </a:ext>
            </a:extLst>
          </p:cNvPr>
          <p:cNvSpPr>
            <a:spLocks noGrp="1"/>
          </p:cNvSpPr>
          <p:nvPr>
            <p:ph type="body" sz="quarter" idx="13"/>
          </p:nvPr>
        </p:nvSpPr>
        <p:spPr/>
        <p:txBody>
          <a:bodyPr/>
          <a:lstStyle/>
          <a:p>
            <a:r>
              <a:rPr lang="en-US" dirty="0"/>
              <a:t>“</a:t>
            </a:r>
            <a:r>
              <a:rPr lang="en-US" cap="small" dirty="0"/>
              <a:t>Lord</a:t>
            </a:r>
            <a:r>
              <a:rPr lang="en-US" dirty="0"/>
              <a:t>, the God of our ancestors, are you not the God who is in heaven? You rule over all the kingdoms of the nations. </a:t>
            </a:r>
          </a:p>
          <a:p>
            <a:r>
              <a:rPr lang="en-US" b="1" dirty="0"/>
              <a:t>Power and might are in your hand, </a:t>
            </a:r>
          </a:p>
          <a:p>
            <a:r>
              <a:rPr lang="en-US" b="1" dirty="0"/>
              <a:t>and no one can withstand you.</a:t>
            </a:r>
          </a:p>
        </p:txBody>
      </p:sp>
      <p:sp>
        <p:nvSpPr>
          <p:cNvPr id="5" name="Text Placeholder 4">
            <a:extLst>
              <a:ext uri="{FF2B5EF4-FFF2-40B4-BE49-F238E27FC236}">
                <a16:creationId xmlns:a16="http://schemas.microsoft.com/office/drawing/2014/main" id="{97F5B9E3-2898-C948-717B-8AA2DF51A6C3}"/>
              </a:ext>
            </a:extLst>
          </p:cNvPr>
          <p:cNvSpPr>
            <a:spLocks noGrp="1"/>
          </p:cNvSpPr>
          <p:nvPr>
            <p:ph type="body" sz="quarter" idx="14"/>
          </p:nvPr>
        </p:nvSpPr>
        <p:spPr/>
        <p:txBody>
          <a:bodyPr>
            <a:normAutofit/>
          </a:bodyPr>
          <a:lstStyle/>
          <a:p>
            <a:r>
              <a:rPr lang="en-US" sz="3200" dirty="0"/>
              <a:t>2 Chronicles 20:6 NIV </a:t>
            </a:r>
          </a:p>
        </p:txBody>
      </p:sp>
    </p:spTree>
    <p:extLst>
      <p:ext uri="{BB962C8B-B14F-4D97-AF65-F5344CB8AC3E}">
        <p14:creationId xmlns:p14="http://schemas.microsoft.com/office/powerpoint/2010/main" val="154453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3B5BF-2E8D-CCAA-63DE-FED68959E3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66A8CA-0391-13D3-8139-EA0127B53932}"/>
              </a:ext>
            </a:extLst>
          </p:cNvPr>
          <p:cNvSpPr>
            <a:spLocks noGrp="1"/>
          </p:cNvSpPr>
          <p:nvPr>
            <p:ph type="body" sz="quarter" idx="13"/>
          </p:nvPr>
        </p:nvSpPr>
        <p:spPr>
          <a:xfrm>
            <a:off x="527050" y="733987"/>
            <a:ext cx="8160063" cy="3365110"/>
          </a:xfrm>
        </p:spPr>
        <p:txBody>
          <a:bodyPr/>
          <a:lstStyle/>
          <a:p>
            <a:r>
              <a:rPr lang="en-US" b="1" baseline="30000" dirty="0"/>
              <a:t>9 </a:t>
            </a:r>
            <a:r>
              <a:rPr lang="en-US" dirty="0"/>
              <a:t>‘If calamity comes upon us, whether the sword of judgment, or plague or famine, </a:t>
            </a:r>
          </a:p>
          <a:p>
            <a:r>
              <a:rPr lang="en-US" b="1" dirty="0"/>
              <a:t>we will stand in your presence </a:t>
            </a:r>
            <a:r>
              <a:rPr lang="en-US" dirty="0"/>
              <a:t>before this temple that bears your Name </a:t>
            </a:r>
          </a:p>
          <a:p>
            <a:r>
              <a:rPr lang="en-US" b="1" dirty="0"/>
              <a:t>and will cry out to you </a:t>
            </a:r>
            <a:r>
              <a:rPr lang="en-US" dirty="0"/>
              <a:t>in our distress, </a:t>
            </a:r>
          </a:p>
          <a:p>
            <a:r>
              <a:rPr lang="en-US" b="1" dirty="0"/>
              <a:t>and you will hear us and save us</a:t>
            </a:r>
            <a:r>
              <a:rPr lang="en-US" dirty="0"/>
              <a:t>.’</a:t>
            </a:r>
          </a:p>
        </p:txBody>
      </p:sp>
      <p:sp>
        <p:nvSpPr>
          <p:cNvPr id="5" name="Text Placeholder 4">
            <a:extLst>
              <a:ext uri="{FF2B5EF4-FFF2-40B4-BE49-F238E27FC236}">
                <a16:creationId xmlns:a16="http://schemas.microsoft.com/office/drawing/2014/main" id="{AC8A8FD5-5B8B-FBB3-EA6A-689F9B9C224B}"/>
              </a:ext>
            </a:extLst>
          </p:cNvPr>
          <p:cNvSpPr>
            <a:spLocks noGrp="1"/>
          </p:cNvSpPr>
          <p:nvPr>
            <p:ph type="body" sz="quarter" idx="14"/>
          </p:nvPr>
        </p:nvSpPr>
        <p:spPr/>
        <p:txBody>
          <a:bodyPr>
            <a:normAutofit/>
          </a:bodyPr>
          <a:lstStyle/>
          <a:p>
            <a:r>
              <a:rPr lang="en-US" sz="3200" dirty="0"/>
              <a:t>2 Chronicles 20:9 NIV </a:t>
            </a:r>
          </a:p>
        </p:txBody>
      </p:sp>
    </p:spTree>
    <p:extLst>
      <p:ext uri="{BB962C8B-B14F-4D97-AF65-F5344CB8AC3E}">
        <p14:creationId xmlns:p14="http://schemas.microsoft.com/office/powerpoint/2010/main" val="161688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82F38-F367-861E-795B-ABB3480422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AF8EEE-5D4B-43C2-945E-D99108AAD3B3}"/>
              </a:ext>
            </a:extLst>
          </p:cNvPr>
          <p:cNvSpPr>
            <a:spLocks noGrp="1"/>
          </p:cNvSpPr>
          <p:nvPr>
            <p:ph type="body" sz="quarter" idx="13"/>
          </p:nvPr>
        </p:nvSpPr>
        <p:spPr>
          <a:xfrm>
            <a:off x="526737" y="1311861"/>
            <a:ext cx="8160063" cy="2384816"/>
          </a:xfrm>
        </p:spPr>
        <p:txBody>
          <a:bodyPr/>
          <a:lstStyle/>
          <a:p>
            <a:r>
              <a:rPr lang="en-US" dirty="0"/>
              <a:t>For we have no power to face this vast army that is attacking us. </a:t>
            </a:r>
          </a:p>
          <a:p>
            <a:r>
              <a:rPr lang="en-US" b="1" dirty="0"/>
              <a:t>We do not know what to do,</a:t>
            </a:r>
          </a:p>
          <a:p>
            <a:r>
              <a:rPr lang="en-US" b="1" dirty="0"/>
              <a:t> but our eyes are on you</a:t>
            </a:r>
            <a:r>
              <a:rPr lang="en-US" dirty="0"/>
              <a:t>.</a:t>
            </a:r>
          </a:p>
        </p:txBody>
      </p:sp>
      <p:sp>
        <p:nvSpPr>
          <p:cNvPr id="5" name="Text Placeholder 4">
            <a:extLst>
              <a:ext uri="{FF2B5EF4-FFF2-40B4-BE49-F238E27FC236}">
                <a16:creationId xmlns:a16="http://schemas.microsoft.com/office/drawing/2014/main" id="{9EBE2FE3-605C-5F05-B183-A0E0D450B907}"/>
              </a:ext>
            </a:extLst>
          </p:cNvPr>
          <p:cNvSpPr>
            <a:spLocks noGrp="1"/>
          </p:cNvSpPr>
          <p:nvPr>
            <p:ph type="body" sz="quarter" idx="14"/>
          </p:nvPr>
        </p:nvSpPr>
        <p:spPr/>
        <p:txBody>
          <a:bodyPr>
            <a:normAutofit/>
          </a:bodyPr>
          <a:lstStyle/>
          <a:p>
            <a:r>
              <a:rPr lang="en-US" sz="3200" dirty="0"/>
              <a:t>2 Chronicles 20:12 NIV </a:t>
            </a:r>
          </a:p>
        </p:txBody>
      </p:sp>
    </p:spTree>
    <p:extLst>
      <p:ext uri="{BB962C8B-B14F-4D97-AF65-F5344CB8AC3E}">
        <p14:creationId xmlns:p14="http://schemas.microsoft.com/office/powerpoint/2010/main" val="258749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2D89-300F-AA96-97D7-EE87362E73CA}"/>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FBD45B1E-4749-1D59-CD2C-F75DECD9744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865323" y="930030"/>
            <a:ext cx="5652372" cy="3471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0DC6A785-9829-C7DF-6FAC-5FE07F62FE99}"/>
              </a:ext>
            </a:extLst>
          </p:cNvPr>
          <p:cNvSpPr txBox="1"/>
          <p:nvPr/>
        </p:nvSpPr>
        <p:spPr>
          <a:xfrm>
            <a:off x="164123" y="1906954"/>
            <a:ext cx="2422769" cy="1569660"/>
          </a:xfrm>
          <a:prstGeom prst="rect">
            <a:avLst/>
          </a:prstGeom>
          <a:noFill/>
        </p:spPr>
        <p:txBody>
          <a:bodyPr wrap="square" rtlCol="0">
            <a:spAutoFit/>
          </a:bodyPr>
          <a:lstStyle/>
          <a:p>
            <a:pPr algn="ctr"/>
            <a:r>
              <a:rPr lang="en-US" sz="2400" dirty="0">
                <a:solidFill>
                  <a:schemeClr val="bg1"/>
                </a:solidFill>
              </a:rPr>
              <a:t>New Baptisms!  </a:t>
            </a:r>
          </a:p>
          <a:p>
            <a:pPr algn="ctr"/>
            <a:r>
              <a:rPr lang="en-US" sz="2400" b="1" dirty="0">
                <a:solidFill>
                  <a:schemeClr val="bg1"/>
                </a:solidFill>
              </a:rPr>
              <a:t>Monday, 6 pm </a:t>
            </a:r>
          </a:p>
          <a:p>
            <a:pPr algn="ctr"/>
            <a:r>
              <a:rPr lang="en-US" sz="2400" dirty="0">
                <a:solidFill>
                  <a:schemeClr val="bg1"/>
                </a:solidFill>
              </a:rPr>
              <a:t>Chandler Park Pardeeville </a:t>
            </a:r>
          </a:p>
        </p:txBody>
      </p:sp>
    </p:spTree>
    <p:extLst>
      <p:ext uri="{BB962C8B-B14F-4D97-AF65-F5344CB8AC3E}">
        <p14:creationId xmlns:p14="http://schemas.microsoft.com/office/powerpoint/2010/main" val="1367217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E497-DB95-DFBC-C7D6-959A72E694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C4967E-038C-6007-2120-C6752EE17DC0}"/>
              </a:ext>
            </a:extLst>
          </p:cNvPr>
          <p:cNvSpPr>
            <a:spLocks noGrp="1"/>
          </p:cNvSpPr>
          <p:nvPr>
            <p:ph type="title"/>
          </p:nvPr>
        </p:nvSpPr>
        <p:spPr/>
        <p:txBody>
          <a:bodyPr>
            <a:normAutofit/>
          </a:bodyPr>
          <a:lstStyle/>
          <a:p>
            <a:r>
              <a:rPr lang="en-US" sz="2400" b="1" dirty="0">
                <a:solidFill>
                  <a:srgbClr val="0070C0"/>
                </a:solidFill>
              </a:rPr>
              <a:t>Eyes</a:t>
            </a:r>
            <a:br>
              <a:rPr lang="en-US" sz="2400" b="1" dirty="0">
                <a:solidFill>
                  <a:srgbClr val="0070C0"/>
                </a:solidFill>
              </a:rPr>
            </a:br>
            <a:r>
              <a:rPr lang="en-US" sz="2400" b="1" dirty="0">
                <a:solidFill>
                  <a:srgbClr val="0070C0"/>
                </a:solidFill>
              </a:rPr>
              <a:t>on You</a:t>
            </a:r>
            <a:endParaRPr lang="en-US" sz="2400" dirty="0"/>
          </a:p>
        </p:txBody>
      </p:sp>
      <p:sp>
        <p:nvSpPr>
          <p:cNvPr id="5" name="Text Placeholder 4">
            <a:extLst>
              <a:ext uri="{FF2B5EF4-FFF2-40B4-BE49-F238E27FC236}">
                <a16:creationId xmlns:a16="http://schemas.microsoft.com/office/drawing/2014/main" id="{CBE23AA3-5BCD-340D-A804-D08EB48366DF}"/>
              </a:ext>
            </a:extLst>
          </p:cNvPr>
          <p:cNvSpPr>
            <a:spLocks noGrp="1"/>
          </p:cNvSpPr>
          <p:nvPr>
            <p:ph type="body" sz="quarter" idx="11"/>
          </p:nvPr>
        </p:nvSpPr>
        <p:spPr/>
        <p:txBody>
          <a:bodyPr>
            <a:normAutofit/>
          </a:bodyPr>
          <a:lstStyle/>
          <a:p>
            <a:r>
              <a:rPr lang="en-US" sz="4400" dirty="0"/>
              <a:t>Stand Firm Faithfully</a:t>
            </a:r>
          </a:p>
        </p:txBody>
      </p:sp>
    </p:spTree>
    <p:extLst>
      <p:ext uri="{BB962C8B-B14F-4D97-AF65-F5344CB8AC3E}">
        <p14:creationId xmlns:p14="http://schemas.microsoft.com/office/powerpoint/2010/main" val="3586607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99197-E4AE-A42B-2404-04B8985EB5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C24987-0056-288A-E24B-71DFEAD4CBEE}"/>
              </a:ext>
            </a:extLst>
          </p:cNvPr>
          <p:cNvSpPr>
            <a:spLocks noGrp="1"/>
          </p:cNvSpPr>
          <p:nvPr>
            <p:ph type="body" sz="quarter" idx="13"/>
          </p:nvPr>
        </p:nvSpPr>
        <p:spPr>
          <a:xfrm>
            <a:off x="526737" y="859692"/>
            <a:ext cx="8160063" cy="2836985"/>
          </a:xfrm>
        </p:spPr>
        <p:txBody>
          <a:bodyPr>
            <a:normAutofit lnSpcReduction="10000"/>
          </a:bodyPr>
          <a:lstStyle/>
          <a:p>
            <a:r>
              <a:rPr lang="en-US" dirty="0"/>
              <a:t>“</a:t>
            </a:r>
            <a:r>
              <a:rPr lang="en-US" b="1" dirty="0"/>
              <a:t>Listen</a:t>
            </a:r>
            <a:r>
              <a:rPr lang="en-US" dirty="0"/>
              <a:t>, King Jehoshaphat and all who live in Judah and Jerusalem! This is what the </a:t>
            </a:r>
            <a:r>
              <a:rPr lang="en-US" cap="small" dirty="0"/>
              <a:t>Lord</a:t>
            </a:r>
            <a:r>
              <a:rPr lang="en-US" dirty="0"/>
              <a:t> says to you: </a:t>
            </a:r>
          </a:p>
          <a:p>
            <a:r>
              <a:rPr lang="en-US" dirty="0"/>
              <a:t>‘</a:t>
            </a:r>
            <a:r>
              <a:rPr lang="en-US" b="1" dirty="0"/>
              <a:t>Do not be afraid or discouraged </a:t>
            </a:r>
          </a:p>
          <a:p>
            <a:r>
              <a:rPr lang="en-US" dirty="0"/>
              <a:t>because of this vast army. </a:t>
            </a:r>
          </a:p>
          <a:p>
            <a:r>
              <a:rPr lang="en-US" b="1" dirty="0"/>
              <a:t>For the battle is not yours, but God’s</a:t>
            </a:r>
            <a:r>
              <a:rPr lang="en-US" dirty="0"/>
              <a:t>. </a:t>
            </a:r>
          </a:p>
        </p:txBody>
      </p:sp>
      <p:sp>
        <p:nvSpPr>
          <p:cNvPr id="5" name="Text Placeholder 4">
            <a:extLst>
              <a:ext uri="{FF2B5EF4-FFF2-40B4-BE49-F238E27FC236}">
                <a16:creationId xmlns:a16="http://schemas.microsoft.com/office/drawing/2014/main" id="{F4BD3075-9EBD-DC04-B94B-8CC6EA49FA6E}"/>
              </a:ext>
            </a:extLst>
          </p:cNvPr>
          <p:cNvSpPr>
            <a:spLocks noGrp="1"/>
          </p:cNvSpPr>
          <p:nvPr>
            <p:ph type="body" sz="quarter" idx="14"/>
          </p:nvPr>
        </p:nvSpPr>
        <p:spPr/>
        <p:txBody>
          <a:bodyPr>
            <a:normAutofit/>
          </a:bodyPr>
          <a:lstStyle/>
          <a:p>
            <a:r>
              <a:rPr lang="en-US" sz="3200" dirty="0"/>
              <a:t>2 Chronicles 20:15 NIV </a:t>
            </a:r>
          </a:p>
        </p:txBody>
      </p:sp>
    </p:spTree>
    <p:extLst>
      <p:ext uri="{BB962C8B-B14F-4D97-AF65-F5344CB8AC3E}">
        <p14:creationId xmlns:p14="http://schemas.microsoft.com/office/powerpoint/2010/main" val="288146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539E0-6C86-0F47-BD90-5A951C2ACE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24D0D0-ACB4-17CA-4E61-0B1A29B51079}"/>
              </a:ext>
            </a:extLst>
          </p:cNvPr>
          <p:cNvSpPr>
            <a:spLocks noGrp="1"/>
          </p:cNvSpPr>
          <p:nvPr>
            <p:ph type="body" sz="quarter" idx="13"/>
          </p:nvPr>
        </p:nvSpPr>
        <p:spPr>
          <a:xfrm>
            <a:off x="526737" y="859692"/>
            <a:ext cx="8160063" cy="3161446"/>
          </a:xfrm>
        </p:spPr>
        <p:txBody>
          <a:bodyPr>
            <a:normAutofit fontScale="92500" lnSpcReduction="10000"/>
          </a:bodyPr>
          <a:lstStyle/>
          <a:p>
            <a:r>
              <a:rPr lang="en-US" b="1" baseline="30000" dirty="0"/>
              <a:t>17 </a:t>
            </a:r>
            <a:r>
              <a:rPr lang="en-US" dirty="0"/>
              <a:t>You will not have to fight this battle. </a:t>
            </a:r>
          </a:p>
          <a:p>
            <a:r>
              <a:rPr lang="en-US" b="1" dirty="0"/>
              <a:t>Take up your positions; stand firm </a:t>
            </a:r>
          </a:p>
          <a:p>
            <a:r>
              <a:rPr lang="en-US" b="1" dirty="0"/>
              <a:t>and see the deliverance </a:t>
            </a:r>
          </a:p>
          <a:p>
            <a:r>
              <a:rPr lang="en-US" b="1" dirty="0"/>
              <a:t>the </a:t>
            </a:r>
            <a:r>
              <a:rPr lang="en-US" b="1" cap="small" dirty="0"/>
              <a:t>Lord</a:t>
            </a:r>
            <a:r>
              <a:rPr lang="en-US" b="1" dirty="0"/>
              <a:t> will give you, </a:t>
            </a:r>
          </a:p>
          <a:p>
            <a:r>
              <a:rPr lang="en-US" dirty="0"/>
              <a:t>Judah and Jerusalem. Do not be afraid; do not be discouraged. </a:t>
            </a:r>
            <a:r>
              <a:rPr lang="en-US" b="1" dirty="0"/>
              <a:t>Go out to face them </a:t>
            </a:r>
            <a:r>
              <a:rPr lang="en-US" dirty="0"/>
              <a:t>tomorrow, and the </a:t>
            </a:r>
            <a:r>
              <a:rPr lang="en-US" cap="small" dirty="0"/>
              <a:t>Lord</a:t>
            </a:r>
            <a:r>
              <a:rPr lang="en-US" dirty="0"/>
              <a:t> will be with you.</a:t>
            </a:r>
          </a:p>
        </p:txBody>
      </p:sp>
      <p:sp>
        <p:nvSpPr>
          <p:cNvPr id="5" name="Text Placeholder 4">
            <a:extLst>
              <a:ext uri="{FF2B5EF4-FFF2-40B4-BE49-F238E27FC236}">
                <a16:creationId xmlns:a16="http://schemas.microsoft.com/office/drawing/2014/main" id="{156AF04D-FA21-A65F-1CDE-7E549A962C5E}"/>
              </a:ext>
            </a:extLst>
          </p:cNvPr>
          <p:cNvSpPr>
            <a:spLocks noGrp="1"/>
          </p:cNvSpPr>
          <p:nvPr>
            <p:ph type="body" sz="quarter" idx="14"/>
          </p:nvPr>
        </p:nvSpPr>
        <p:spPr/>
        <p:txBody>
          <a:bodyPr>
            <a:normAutofit/>
          </a:bodyPr>
          <a:lstStyle/>
          <a:p>
            <a:r>
              <a:rPr lang="en-US" sz="3200" dirty="0"/>
              <a:t>2 Chronicles 20:17 NIV </a:t>
            </a:r>
          </a:p>
        </p:txBody>
      </p:sp>
    </p:spTree>
    <p:extLst>
      <p:ext uri="{BB962C8B-B14F-4D97-AF65-F5344CB8AC3E}">
        <p14:creationId xmlns:p14="http://schemas.microsoft.com/office/powerpoint/2010/main" val="274511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DF00-89CA-6109-9577-FAB988636C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E032805-C159-FFFB-4190-8FC718047261}"/>
              </a:ext>
            </a:extLst>
          </p:cNvPr>
          <p:cNvSpPr>
            <a:spLocks noGrp="1"/>
          </p:cNvSpPr>
          <p:nvPr>
            <p:ph type="body" sz="quarter" idx="13"/>
          </p:nvPr>
        </p:nvSpPr>
        <p:spPr>
          <a:xfrm>
            <a:off x="526737" y="859692"/>
            <a:ext cx="8160063" cy="3161446"/>
          </a:xfrm>
        </p:spPr>
        <p:txBody>
          <a:bodyPr>
            <a:normAutofit/>
          </a:bodyPr>
          <a:lstStyle/>
          <a:p>
            <a:r>
              <a:rPr lang="en-US" dirty="0"/>
              <a:t>Jehoshaphat stood and said, </a:t>
            </a:r>
          </a:p>
          <a:p>
            <a:r>
              <a:rPr lang="en-US" dirty="0"/>
              <a:t>“Listen to me, Judah and people of Jerusalem! </a:t>
            </a:r>
            <a:r>
              <a:rPr lang="en-US" b="1" dirty="0"/>
              <a:t>Have faith in the </a:t>
            </a:r>
            <a:r>
              <a:rPr lang="en-US" b="1" cap="small" dirty="0"/>
              <a:t>Lord</a:t>
            </a:r>
            <a:r>
              <a:rPr lang="en-US" b="1" dirty="0"/>
              <a:t> your God and you will be upheld;</a:t>
            </a:r>
            <a:r>
              <a:rPr lang="en-US" dirty="0"/>
              <a:t> </a:t>
            </a:r>
          </a:p>
          <a:p>
            <a:r>
              <a:rPr lang="en-US" dirty="0"/>
              <a:t>have faith in his prophets </a:t>
            </a:r>
          </a:p>
          <a:p>
            <a:r>
              <a:rPr lang="en-US" dirty="0"/>
              <a:t>and you will be successful.</a:t>
            </a:r>
          </a:p>
        </p:txBody>
      </p:sp>
      <p:sp>
        <p:nvSpPr>
          <p:cNvPr id="5" name="Text Placeholder 4">
            <a:extLst>
              <a:ext uri="{FF2B5EF4-FFF2-40B4-BE49-F238E27FC236}">
                <a16:creationId xmlns:a16="http://schemas.microsoft.com/office/drawing/2014/main" id="{3CE8EA15-A30B-4640-CBD1-3E4D0D267D4F}"/>
              </a:ext>
            </a:extLst>
          </p:cNvPr>
          <p:cNvSpPr>
            <a:spLocks noGrp="1"/>
          </p:cNvSpPr>
          <p:nvPr>
            <p:ph type="body" sz="quarter" idx="14"/>
          </p:nvPr>
        </p:nvSpPr>
        <p:spPr/>
        <p:txBody>
          <a:bodyPr>
            <a:normAutofit/>
          </a:bodyPr>
          <a:lstStyle/>
          <a:p>
            <a:r>
              <a:rPr lang="en-US" sz="3200" dirty="0"/>
              <a:t>2 Chronicles 20:20 NIV </a:t>
            </a:r>
          </a:p>
        </p:txBody>
      </p:sp>
    </p:spTree>
    <p:extLst>
      <p:ext uri="{BB962C8B-B14F-4D97-AF65-F5344CB8AC3E}">
        <p14:creationId xmlns:p14="http://schemas.microsoft.com/office/powerpoint/2010/main" val="2265356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CAD9B-5CC5-355C-2531-83AEDB2468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76F0C5-4EC1-1D75-9E69-B80E2AEB6050}"/>
              </a:ext>
            </a:extLst>
          </p:cNvPr>
          <p:cNvSpPr>
            <a:spLocks noGrp="1"/>
          </p:cNvSpPr>
          <p:nvPr>
            <p:ph type="body" sz="quarter" idx="13"/>
          </p:nvPr>
        </p:nvSpPr>
        <p:spPr>
          <a:xfrm>
            <a:off x="526737" y="846442"/>
            <a:ext cx="8160063" cy="3803712"/>
          </a:xfrm>
        </p:spPr>
        <p:txBody>
          <a:bodyPr>
            <a:normAutofit fontScale="85000" lnSpcReduction="20000"/>
          </a:bodyPr>
          <a:lstStyle/>
          <a:p>
            <a:r>
              <a:rPr lang="en-US" dirty="0"/>
              <a:t>Jehoshaphat appointed men </a:t>
            </a:r>
          </a:p>
          <a:p>
            <a:r>
              <a:rPr lang="en-US" b="1" dirty="0"/>
              <a:t>to sing to the </a:t>
            </a:r>
            <a:r>
              <a:rPr lang="en-US" b="1" cap="small" dirty="0"/>
              <a:t>Lord</a:t>
            </a:r>
            <a:r>
              <a:rPr lang="en-US" b="1" dirty="0"/>
              <a:t> and to praise him </a:t>
            </a:r>
            <a:r>
              <a:rPr lang="en-US" dirty="0"/>
              <a:t>for the splendor of his holiness as </a:t>
            </a:r>
          </a:p>
          <a:p>
            <a:r>
              <a:rPr lang="en-US" dirty="0"/>
              <a:t>they went out at the head of the army, saying:</a:t>
            </a:r>
          </a:p>
          <a:p>
            <a:r>
              <a:rPr lang="en-US" b="1" dirty="0"/>
              <a:t>“Give thanks to the </a:t>
            </a:r>
            <a:r>
              <a:rPr lang="en-US" b="1" cap="small" dirty="0"/>
              <a:t>Lord</a:t>
            </a:r>
            <a:r>
              <a:rPr lang="en-US" b="1" dirty="0"/>
              <a:t>,</a:t>
            </a:r>
            <a:br>
              <a:rPr lang="en-US" b="1" dirty="0"/>
            </a:br>
            <a:r>
              <a:rPr lang="en-US" b="1" dirty="0"/>
              <a:t>    for his love endures forever.”</a:t>
            </a:r>
          </a:p>
          <a:p>
            <a:r>
              <a:rPr lang="en-US" b="1" baseline="30000" dirty="0"/>
              <a:t>22 </a:t>
            </a:r>
            <a:r>
              <a:rPr lang="en-US" b="1" dirty="0"/>
              <a:t>As they began to sing and praise, the </a:t>
            </a:r>
            <a:r>
              <a:rPr lang="en-US" b="1" cap="small" dirty="0"/>
              <a:t>Lord</a:t>
            </a:r>
            <a:r>
              <a:rPr lang="en-US" b="1" dirty="0"/>
              <a:t> set ambushes against the men</a:t>
            </a:r>
            <a:r>
              <a:rPr lang="en-US" dirty="0"/>
              <a:t> </a:t>
            </a:r>
          </a:p>
          <a:p>
            <a:r>
              <a:rPr lang="en-US" dirty="0"/>
              <a:t>of Ammon and Moab and Mount Seir who were invading Judah, and they were defeated.</a:t>
            </a:r>
          </a:p>
          <a:p>
            <a:endParaRPr lang="en-US" dirty="0"/>
          </a:p>
        </p:txBody>
      </p:sp>
      <p:sp>
        <p:nvSpPr>
          <p:cNvPr id="5" name="Text Placeholder 4">
            <a:extLst>
              <a:ext uri="{FF2B5EF4-FFF2-40B4-BE49-F238E27FC236}">
                <a16:creationId xmlns:a16="http://schemas.microsoft.com/office/drawing/2014/main" id="{B46BB363-B948-84AD-9442-782447A3A46C}"/>
              </a:ext>
            </a:extLst>
          </p:cNvPr>
          <p:cNvSpPr>
            <a:spLocks noGrp="1"/>
          </p:cNvSpPr>
          <p:nvPr>
            <p:ph type="body" sz="quarter" idx="14"/>
          </p:nvPr>
        </p:nvSpPr>
        <p:spPr>
          <a:xfrm>
            <a:off x="526737" y="4530441"/>
            <a:ext cx="8159750" cy="466771"/>
          </a:xfrm>
        </p:spPr>
        <p:txBody>
          <a:bodyPr>
            <a:normAutofit fontScale="92500" lnSpcReduction="20000"/>
          </a:bodyPr>
          <a:lstStyle/>
          <a:p>
            <a:r>
              <a:rPr lang="en-US" sz="3200" dirty="0"/>
              <a:t>2 Chronicles 20:21-22 NIV </a:t>
            </a:r>
          </a:p>
        </p:txBody>
      </p:sp>
    </p:spTree>
    <p:extLst>
      <p:ext uri="{BB962C8B-B14F-4D97-AF65-F5344CB8AC3E}">
        <p14:creationId xmlns:p14="http://schemas.microsoft.com/office/powerpoint/2010/main" val="3535178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032B75-AC0F-2197-BD41-A57F9D9278AD}"/>
              </a:ext>
            </a:extLst>
          </p:cNvPr>
          <p:cNvSpPr>
            <a:spLocks noGrp="1"/>
          </p:cNvSpPr>
          <p:nvPr>
            <p:ph type="body" sz="quarter" idx="13"/>
          </p:nvPr>
        </p:nvSpPr>
        <p:spPr/>
        <p:txBody>
          <a:bodyPr>
            <a:normAutofit/>
          </a:bodyPr>
          <a:lstStyle/>
          <a:p>
            <a:r>
              <a:rPr lang="en-US" dirty="0"/>
              <a:t>Conclusion: </a:t>
            </a:r>
          </a:p>
          <a:p>
            <a:r>
              <a:rPr lang="en-US" dirty="0"/>
              <a:t>God is looking for people who will seek Him, trust Him, and stand firm when they cannot see how He will bring the victory. Jehoshaphat didn't know what to do, but he knew where to look. Let us keep our eyes on Jesus, take our positions of faith and stand firm, trusting our God will fight for us in battle. </a:t>
            </a:r>
          </a:p>
        </p:txBody>
      </p:sp>
    </p:spTree>
    <p:extLst>
      <p:ext uri="{BB962C8B-B14F-4D97-AF65-F5344CB8AC3E}">
        <p14:creationId xmlns:p14="http://schemas.microsoft.com/office/powerpoint/2010/main" val="1237028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66846059-9225-F9D9-2E01-4E2B6B45052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44258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79786-A68C-CF66-4F4C-1DC8E41A253B}"/>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C3961991-9AA8-F6CB-B744-41384009DF4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929652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40087" y="534606"/>
            <a:ext cx="4242356" cy="2638169"/>
          </a:xfrm>
        </p:spPr>
        <p:txBody>
          <a:bodyPr>
            <a:normAutofit fontScale="90000"/>
            <a:scene3d>
              <a:camera prst="orthographicFront"/>
              <a:lightRig rig="threePt" dir="t"/>
            </a:scene3d>
            <a:sp3d extrusionH="57150">
              <a:bevelT w="38100" h="38100" prst="convex"/>
            </a:sp3d>
          </a:bodyPr>
          <a:lstStyle/>
          <a:p>
            <a:r>
              <a:rPr lang="en-US" sz="4800" b="1" dirty="0">
                <a:solidFill>
                  <a:srgbClr val="0070C0"/>
                </a:solidFill>
              </a:rPr>
              <a:t>Our Eyes Are</a:t>
            </a:r>
            <a:br>
              <a:rPr lang="en-US" sz="4800" b="1" dirty="0">
                <a:solidFill>
                  <a:srgbClr val="0070C0"/>
                </a:solidFill>
              </a:rPr>
            </a:br>
            <a:r>
              <a:rPr lang="en-US" sz="4800" b="1" dirty="0">
                <a:solidFill>
                  <a:srgbClr val="0070C0"/>
                </a:solidFill>
              </a:rPr>
              <a:t>on You</a:t>
            </a:r>
            <a:br>
              <a:rPr lang="en-US" sz="4800" b="1" dirty="0">
                <a:solidFill>
                  <a:srgbClr val="0070C0"/>
                </a:solidFill>
              </a:rPr>
            </a:br>
            <a:r>
              <a:rPr lang="en-US" sz="4800" i="1" dirty="0">
                <a:solidFill>
                  <a:srgbClr val="0070C0"/>
                </a:solidFill>
              </a:rPr>
              <a:t>(Jesus) </a:t>
            </a:r>
          </a:p>
        </p:txBody>
      </p:sp>
      <p:sp>
        <p:nvSpPr>
          <p:cNvPr id="5" name="Text Placeholder 4"/>
          <p:cNvSpPr>
            <a:spLocks noGrp="1"/>
          </p:cNvSpPr>
          <p:nvPr>
            <p:ph type="body" sz="quarter" idx="12"/>
          </p:nvPr>
        </p:nvSpPr>
        <p:spPr>
          <a:xfrm>
            <a:off x="4572000" y="3826935"/>
            <a:ext cx="3767014" cy="243232"/>
          </a:xfrm>
        </p:spPr>
        <p:txBody>
          <a:bodyPr>
            <a:noAutofit/>
          </a:bodyPr>
          <a:lstStyle/>
          <a:p>
            <a:r>
              <a:rPr lang="en-US" sz="1800" dirty="0">
                <a:solidFill>
                  <a:schemeClr val="bg1"/>
                </a:solidFill>
              </a:rPr>
              <a:t>Faith That Stands When We Don't Know What to Do</a:t>
            </a:r>
          </a:p>
        </p:txBody>
      </p:sp>
    </p:spTree>
    <p:extLst>
      <p:ext uri="{BB962C8B-B14F-4D97-AF65-F5344CB8AC3E}">
        <p14:creationId xmlns:p14="http://schemas.microsoft.com/office/powerpoint/2010/main" val="3893856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b="1" baseline="30000" dirty="0"/>
              <a:t>5 </a:t>
            </a:r>
            <a:r>
              <a:rPr lang="en-US" dirty="0"/>
              <a:t>Then Jehoshaphat stood up in the assembly of Judah and Jerusalem at the temple of the </a:t>
            </a:r>
            <a:r>
              <a:rPr lang="en-US" cap="small" dirty="0"/>
              <a:t>Lord</a:t>
            </a:r>
            <a:r>
              <a:rPr lang="en-US" dirty="0"/>
              <a:t> in the front of the new courtyard </a:t>
            </a:r>
            <a:r>
              <a:rPr lang="en-US" b="1" baseline="30000" dirty="0"/>
              <a:t>6 </a:t>
            </a:r>
            <a:r>
              <a:rPr lang="en-US" dirty="0"/>
              <a:t>and said:</a:t>
            </a:r>
          </a:p>
        </p:txBody>
      </p:sp>
      <p:sp>
        <p:nvSpPr>
          <p:cNvPr id="5" name="Text Placeholder 4"/>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387725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F9735-7824-5587-52DF-98AA110C52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4FB5579-4951-235A-339A-7E919C50CCA8}"/>
              </a:ext>
            </a:extLst>
          </p:cNvPr>
          <p:cNvSpPr>
            <a:spLocks noGrp="1"/>
          </p:cNvSpPr>
          <p:nvPr>
            <p:ph type="body" sz="quarter" idx="13"/>
          </p:nvPr>
        </p:nvSpPr>
        <p:spPr/>
        <p:txBody>
          <a:bodyPr/>
          <a:lstStyle/>
          <a:p>
            <a:r>
              <a:rPr lang="en-US" dirty="0"/>
              <a:t>“</a:t>
            </a:r>
            <a:r>
              <a:rPr lang="en-US" cap="small" dirty="0"/>
              <a:t>Lord</a:t>
            </a:r>
            <a:r>
              <a:rPr lang="en-US" dirty="0"/>
              <a:t>, the God of our ancestors, are you not the God who is in heaven? You rule over all the kingdoms of the nations. </a:t>
            </a:r>
          </a:p>
          <a:p>
            <a:r>
              <a:rPr lang="en-US" dirty="0"/>
              <a:t>Power and might are in your hand, </a:t>
            </a:r>
          </a:p>
          <a:p>
            <a:r>
              <a:rPr lang="en-US" dirty="0"/>
              <a:t>and no one can withstand you.</a:t>
            </a:r>
          </a:p>
        </p:txBody>
      </p:sp>
      <p:sp>
        <p:nvSpPr>
          <p:cNvPr id="5" name="Text Placeholder 4">
            <a:extLst>
              <a:ext uri="{FF2B5EF4-FFF2-40B4-BE49-F238E27FC236}">
                <a16:creationId xmlns:a16="http://schemas.microsoft.com/office/drawing/2014/main" id="{71252259-78F9-46E6-FFDB-E122593EB1FC}"/>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758915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8AD40-7FE9-4BA2-AB71-352A7EB8BA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30B5EF-F56F-8D55-312A-67C3853837AE}"/>
              </a:ext>
            </a:extLst>
          </p:cNvPr>
          <p:cNvSpPr>
            <a:spLocks noGrp="1"/>
          </p:cNvSpPr>
          <p:nvPr>
            <p:ph type="body" sz="quarter" idx="13"/>
          </p:nvPr>
        </p:nvSpPr>
        <p:spPr>
          <a:xfrm>
            <a:off x="527050" y="733987"/>
            <a:ext cx="8160063" cy="3365110"/>
          </a:xfrm>
        </p:spPr>
        <p:txBody>
          <a:bodyPr/>
          <a:lstStyle/>
          <a:p>
            <a:r>
              <a:rPr lang="en-US" b="1" baseline="30000" dirty="0"/>
              <a:t>7 </a:t>
            </a:r>
            <a:r>
              <a:rPr lang="en-US" dirty="0"/>
              <a:t>Our God, did you not drive out the inhabitants of this land before your people Israel and give it forever to the descendants of Abraham your friend? </a:t>
            </a:r>
            <a:r>
              <a:rPr lang="en-US" b="1" baseline="30000" dirty="0"/>
              <a:t>8 </a:t>
            </a:r>
            <a:r>
              <a:rPr lang="en-US" dirty="0"/>
              <a:t>They have lived in it and have built in it a sanctuary for your Name, saying,</a:t>
            </a:r>
          </a:p>
        </p:txBody>
      </p:sp>
      <p:sp>
        <p:nvSpPr>
          <p:cNvPr id="5" name="Text Placeholder 4">
            <a:extLst>
              <a:ext uri="{FF2B5EF4-FFF2-40B4-BE49-F238E27FC236}">
                <a16:creationId xmlns:a16="http://schemas.microsoft.com/office/drawing/2014/main" id="{BFB28BF9-DE9F-B651-BA28-6529D79F009D}"/>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1897866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04251-176F-C855-D053-F408AB6C82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229A58-0378-5899-677F-8DAF41E0CC65}"/>
              </a:ext>
            </a:extLst>
          </p:cNvPr>
          <p:cNvSpPr>
            <a:spLocks noGrp="1"/>
          </p:cNvSpPr>
          <p:nvPr>
            <p:ph type="body" sz="quarter" idx="13"/>
          </p:nvPr>
        </p:nvSpPr>
        <p:spPr>
          <a:xfrm>
            <a:off x="527050" y="733987"/>
            <a:ext cx="8160063" cy="3365110"/>
          </a:xfrm>
        </p:spPr>
        <p:txBody>
          <a:bodyPr/>
          <a:lstStyle/>
          <a:p>
            <a:r>
              <a:rPr lang="en-US" b="1" baseline="30000" dirty="0"/>
              <a:t>9 </a:t>
            </a:r>
            <a:r>
              <a:rPr lang="en-US" dirty="0"/>
              <a:t>‘If calamity comes upon us, whether the sword of judgment, or plague or famine, we will stand in your presence before this temple that bears your Name and will cry out to you in our distress, and you will hear us and save us.’</a:t>
            </a:r>
          </a:p>
        </p:txBody>
      </p:sp>
      <p:sp>
        <p:nvSpPr>
          <p:cNvPr id="5" name="Text Placeholder 4">
            <a:extLst>
              <a:ext uri="{FF2B5EF4-FFF2-40B4-BE49-F238E27FC236}">
                <a16:creationId xmlns:a16="http://schemas.microsoft.com/office/drawing/2014/main" id="{CB33563C-D224-47D9-B0C2-4B394CDBACB4}"/>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2000052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5B26-A6EA-3977-4EEB-E89E77D63E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A4C7EE-814E-0E00-D39E-45684D5D8EDE}"/>
              </a:ext>
            </a:extLst>
          </p:cNvPr>
          <p:cNvSpPr>
            <a:spLocks noGrp="1"/>
          </p:cNvSpPr>
          <p:nvPr>
            <p:ph type="body" sz="quarter" idx="13"/>
          </p:nvPr>
        </p:nvSpPr>
        <p:spPr>
          <a:xfrm>
            <a:off x="527050" y="733987"/>
            <a:ext cx="8160063" cy="3365110"/>
          </a:xfrm>
        </p:spPr>
        <p:txBody>
          <a:bodyPr/>
          <a:lstStyle/>
          <a:p>
            <a:r>
              <a:rPr lang="en-US" b="1" baseline="30000" dirty="0"/>
              <a:t>10 </a:t>
            </a:r>
            <a:r>
              <a:rPr lang="en-US" dirty="0"/>
              <a:t>“But now here are men from Ammon, Moab and Mount Seir, whose territory you would not allow Israel to invade when they came from Egypt; so they turned away from them </a:t>
            </a:r>
          </a:p>
          <a:p>
            <a:r>
              <a:rPr lang="en-US" dirty="0"/>
              <a:t>and did not destroy them. </a:t>
            </a:r>
          </a:p>
        </p:txBody>
      </p:sp>
      <p:sp>
        <p:nvSpPr>
          <p:cNvPr id="5" name="Text Placeholder 4">
            <a:extLst>
              <a:ext uri="{FF2B5EF4-FFF2-40B4-BE49-F238E27FC236}">
                <a16:creationId xmlns:a16="http://schemas.microsoft.com/office/drawing/2014/main" id="{0F61262A-5FD9-DDFC-60BF-C549B734ADE9}"/>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2479849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FDB83-FFF8-3C7C-8C1F-E0F968A2AA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047A56-EF16-593D-38EA-EBCC5A15FA52}"/>
              </a:ext>
            </a:extLst>
          </p:cNvPr>
          <p:cNvSpPr>
            <a:spLocks noGrp="1"/>
          </p:cNvSpPr>
          <p:nvPr>
            <p:ph type="body" sz="quarter" idx="13"/>
          </p:nvPr>
        </p:nvSpPr>
        <p:spPr>
          <a:xfrm>
            <a:off x="526737" y="1311861"/>
            <a:ext cx="8160063" cy="2384816"/>
          </a:xfrm>
        </p:spPr>
        <p:txBody>
          <a:bodyPr/>
          <a:lstStyle/>
          <a:p>
            <a:r>
              <a:rPr lang="en-US" b="1" baseline="30000" dirty="0"/>
              <a:t>11 </a:t>
            </a:r>
            <a:r>
              <a:rPr lang="en-US" dirty="0"/>
              <a:t>See how they are repaying us by coming to drive us out of the possession you </a:t>
            </a:r>
          </a:p>
          <a:p>
            <a:r>
              <a:rPr lang="en-US" dirty="0"/>
              <a:t>gave us as an inheritance. </a:t>
            </a:r>
          </a:p>
          <a:p>
            <a:r>
              <a:rPr lang="en-US" b="1" baseline="30000" dirty="0"/>
              <a:t>12 </a:t>
            </a:r>
            <a:r>
              <a:rPr lang="en-US" dirty="0"/>
              <a:t>Our God, will you not judge them?</a:t>
            </a:r>
          </a:p>
        </p:txBody>
      </p:sp>
      <p:sp>
        <p:nvSpPr>
          <p:cNvPr id="5" name="Text Placeholder 4">
            <a:extLst>
              <a:ext uri="{FF2B5EF4-FFF2-40B4-BE49-F238E27FC236}">
                <a16:creationId xmlns:a16="http://schemas.microsoft.com/office/drawing/2014/main" id="{FCBE4689-25C6-8F16-A39F-0A3D8E2EFD0D}"/>
              </a:ext>
            </a:extLst>
          </p:cNvPr>
          <p:cNvSpPr>
            <a:spLocks noGrp="1"/>
          </p:cNvSpPr>
          <p:nvPr>
            <p:ph type="body" sz="quarter" idx="14"/>
          </p:nvPr>
        </p:nvSpPr>
        <p:spPr/>
        <p:txBody>
          <a:bodyPr>
            <a:normAutofit/>
          </a:bodyPr>
          <a:lstStyle/>
          <a:p>
            <a:r>
              <a:rPr lang="en-US" sz="3200" dirty="0"/>
              <a:t>2 Chronicles 20:5-13 NIV </a:t>
            </a:r>
          </a:p>
        </p:txBody>
      </p:sp>
    </p:spTree>
    <p:extLst>
      <p:ext uri="{BB962C8B-B14F-4D97-AF65-F5344CB8AC3E}">
        <p14:creationId xmlns:p14="http://schemas.microsoft.com/office/powerpoint/2010/main" val="1549985093"/>
      </p:ext>
    </p:extLst>
  </p:cSld>
  <p:clrMapOvr>
    <a:masterClrMapping/>
  </p:clrMapOvr>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1391</TotalTime>
  <Words>943</Words>
  <Application>Microsoft Office PowerPoint</Application>
  <PresentationFormat>On-screen Show (16:9)</PresentationFormat>
  <Paragraphs>85</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Georgia</vt:lpstr>
      <vt:lpstr>Default</vt:lpstr>
      <vt:lpstr>PowerPoint Presentation</vt:lpstr>
      <vt:lpstr>PowerPoint Presentation</vt:lpstr>
      <vt:lpstr>Our Eyes Are on You (Jesus)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Eyes on You</vt:lpstr>
      <vt:lpstr>PowerPoint Presentation</vt:lpstr>
      <vt:lpstr>PowerPoint Presentation</vt:lpstr>
      <vt:lpstr>PowerPoint Presentation</vt:lpstr>
      <vt:lpstr>Eyes on You</vt:lpstr>
      <vt:lpstr>PowerPoint Presentation</vt:lpstr>
      <vt:lpstr>PowerPoint Presentation</vt:lpstr>
      <vt:lpstr>PowerPoint Presentation</vt:lpstr>
      <vt:lpstr>Eyes on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Karrie Landsverk</cp:lastModifiedBy>
  <cp:revision>25</cp:revision>
  <dcterms:created xsi:type="dcterms:W3CDTF">2014-03-26T14:03:34Z</dcterms:created>
  <dcterms:modified xsi:type="dcterms:W3CDTF">2026-08-21T17:45:12Z</dcterms:modified>
</cp:coreProperties>
</file>