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1" r:id="rId13"/>
    <p:sldId id="276" r:id="rId14"/>
    <p:sldId id="277" r:id="rId15"/>
    <p:sldId id="278" r:id="rId16"/>
    <p:sldId id="279" r:id="rId17"/>
    <p:sldId id="281" r:id="rId18"/>
    <p:sldId id="264" r:id="rId19"/>
    <p:sldId id="286" r:id="rId20"/>
    <p:sldId id="291" r:id="rId21"/>
    <p:sldId id="283" r:id="rId22"/>
    <p:sldId id="288" r:id="rId23"/>
    <p:sldId id="265" r:id="rId24"/>
    <p:sldId id="287" r:id="rId25"/>
    <p:sldId id="285" r:id="rId26"/>
    <p:sldId id="289" r:id="rId27"/>
    <p:sldId id="290" r:id="rId28"/>
    <p:sldId id="263" r:id="rId29"/>
    <p:sldId id="274" r:id="rId30"/>
    <p:sldId id="275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786" y="3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50431" y="3428090"/>
            <a:ext cx="2159990" cy="30214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50431" y="3428090"/>
            <a:ext cx="2159990" cy="30214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66580" y="1802944"/>
            <a:ext cx="3996407" cy="1518737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8665" y="1421040"/>
            <a:ext cx="8632238" cy="354372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8665" y="1421040"/>
            <a:ext cx="8632238" cy="354372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10268" y="205979"/>
            <a:ext cx="2291272" cy="92197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8665" y="1421040"/>
            <a:ext cx="8632238" cy="354372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23C26-7672-BC6C-97A2-68573121DB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76A98-FE3D-E36F-8D27-A2F6F19F7D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6A39D-B8B6-5474-FB77-A1F49D929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E45CA-DF88-2DB6-5090-B6F7102C5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baseline="30000" dirty="0">
                <a:latin typeface="Georgia" panose="02040502050405020303" pitchFamily="18" charset="0"/>
              </a:rPr>
              <a:t>26 </a:t>
            </a:r>
            <a:r>
              <a:rPr lang="en-US" dirty="0">
                <a:latin typeface="Georgia" panose="02040502050405020303" pitchFamily="18" charset="0"/>
              </a:rPr>
              <a:t>Laban replied, </a:t>
            </a:r>
          </a:p>
          <a:p>
            <a:r>
              <a:rPr lang="en-US" dirty="0">
                <a:latin typeface="Georgia" panose="02040502050405020303" pitchFamily="18" charset="0"/>
              </a:rPr>
              <a:t>“It is not our custom here to give the younger daughter in marriage before the older one.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9EDD1-08B1-0C52-E03F-3488628A56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29:15-27 NIV </a:t>
            </a:r>
          </a:p>
        </p:txBody>
      </p:sp>
    </p:spTree>
    <p:extLst>
      <p:ext uri="{BB962C8B-B14F-4D97-AF65-F5344CB8AC3E}">
        <p14:creationId xmlns:p14="http://schemas.microsoft.com/office/powerpoint/2010/main" val="90119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FB5C9-4751-F0FA-EFCF-88E1F1F6A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B72FB-61DC-F03A-EFA3-B432DE9E86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baseline="30000" dirty="0">
                <a:latin typeface="Georgia" panose="02040502050405020303" pitchFamily="18" charset="0"/>
              </a:rPr>
              <a:t>27 </a:t>
            </a:r>
            <a:r>
              <a:rPr lang="en-US" dirty="0">
                <a:latin typeface="Georgia" panose="02040502050405020303" pitchFamily="18" charset="0"/>
              </a:rPr>
              <a:t>Finish this daughter’s bridal week; </a:t>
            </a:r>
          </a:p>
          <a:p>
            <a:r>
              <a:rPr lang="en-US" dirty="0">
                <a:latin typeface="Georgia" panose="02040502050405020303" pitchFamily="18" charset="0"/>
              </a:rPr>
              <a:t>then we will give you the younger one also, </a:t>
            </a:r>
          </a:p>
          <a:p>
            <a:r>
              <a:rPr lang="en-US" b="1" dirty="0">
                <a:latin typeface="Georgia" panose="02040502050405020303" pitchFamily="18" charset="0"/>
              </a:rPr>
              <a:t>in return for another seven years </a:t>
            </a:r>
          </a:p>
          <a:p>
            <a:r>
              <a:rPr lang="en-US" b="1" dirty="0">
                <a:latin typeface="Georgia" panose="02040502050405020303" pitchFamily="18" charset="0"/>
              </a:rPr>
              <a:t>of work</a:t>
            </a:r>
            <a:r>
              <a:rPr lang="en-US" dirty="0">
                <a:latin typeface="Georgia" panose="02040502050405020303" pitchFamily="18" charset="0"/>
              </a:rPr>
              <a:t>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F6130-9D91-7F7E-699B-A7CBB2BBC7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29:15-27 NIV </a:t>
            </a:r>
          </a:p>
        </p:txBody>
      </p:sp>
    </p:spTree>
    <p:extLst>
      <p:ext uri="{BB962C8B-B14F-4D97-AF65-F5344CB8AC3E}">
        <p14:creationId xmlns:p14="http://schemas.microsoft.com/office/powerpoint/2010/main" val="422739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Broken Families</a:t>
            </a:r>
            <a:br>
              <a:rPr lang="en-US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Faithful God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Georgia" panose="02040502050405020303" pitchFamily="18" charset="0"/>
              </a:rPr>
              <a:t>God Works Through </a:t>
            </a:r>
          </a:p>
          <a:p>
            <a:r>
              <a:rPr lang="en-US" sz="4400" b="1" dirty="0">
                <a:latin typeface="Georgia" panose="02040502050405020303" pitchFamily="18" charset="0"/>
              </a:rPr>
              <a:t>Imperfect Families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4E3C2-83C5-7C1A-EE3A-8F840587C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23D19-C37C-DCE4-4EDE-421A1A3B01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baseline="30000" dirty="0">
                <a:latin typeface="Georgia" panose="02040502050405020303" pitchFamily="18" charset="0"/>
              </a:rPr>
              <a:t>25 </a:t>
            </a:r>
            <a:r>
              <a:rPr lang="en-US" b="1" dirty="0">
                <a:latin typeface="Georgia" panose="02040502050405020303" pitchFamily="18" charset="0"/>
              </a:rPr>
              <a:t>When morning came, there was Leah! </a:t>
            </a:r>
            <a:r>
              <a:rPr lang="en-US" dirty="0">
                <a:latin typeface="Georgia" panose="02040502050405020303" pitchFamily="18" charset="0"/>
              </a:rPr>
              <a:t>So Jacob said to Laban,</a:t>
            </a:r>
          </a:p>
          <a:p>
            <a:r>
              <a:rPr lang="en-US" dirty="0">
                <a:latin typeface="Georgia" panose="02040502050405020303" pitchFamily="18" charset="0"/>
              </a:rPr>
              <a:t> “</a:t>
            </a:r>
            <a:r>
              <a:rPr lang="en-US" b="1" dirty="0">
                <a:latin typeface="Georgia" panose="02040502050405020303" pitchFamily="18" charset="0"/>
              </a:rPr>
              <a:t>What is this you have done to me? </a:t>
            </a:r>
          </a:p>
          <a:p>
            <a:r>
              <a:rPr lang="en-US" dirty="0">
                <a:latin typeface="Georgia" panose="02040502050405020303" pitchFamily="18" charset="0"/>
              </a:rPr>
              <a:t>I served you for Rachel, didn’t I? </a:t>
            </a:r>
          </a:p>
          <a:p>
            <a:r>
              <a:rPr lang="en-US" dirty="0">
                <a:latin typeface="Georgia" panose="02040502050405020303" pitchFamily="18" charset="0"/>
              </a:rPr>
              <a:t>Why have you deceived me?”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B1BDF-4A0D-68FC-9985-D250CECB74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29:25 NIV </a:t>
            </a:r>
          </a:p>
        </p:txBody>
      </p:sp>
    </p:spTree>
    <p:extLst>
      <p:ext uri="{BB962C8B-B14F-4D97-AF65-F5344CB8AC3E}">
        <p14:creationId xmlns:p14="http://schemas.microsoft.com/office/powerpoint/2010/main" val="203332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7A09D-C21A-BD79-E5ED-926384776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F0A4C-0BD3-6820-5039-5C9D40710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baseline="30000" dirty="0">
                <a:latin typeface="Georgia" panose="02040502050405020303" pitchFamily="18" charset="0"/>
              </a:rPr>
              <a:t>27 </a:t>
            </a:r>
            <a:r>
              <a:rPr lang="en-US" dirty="0">
                <a:latin typeface="Georgia" panose="02040502050405020303" pitchFamily="18" charset="0"/>
              </a:rPr>
              <a:t>Finish this daughter’s bridal week; </a:t>
            </a:r>
          </a:p>
          <a:p>
            <a:r>
              <a:rPr lang="en-US" b="1" dirty="0">
                <a:latin typeface="Georgia" panose="02040502050405020303" pitchFamily="18" charset="0"/>
              </a:rPr>
              <a:t>then we will give you </a:t>
            </a:r>
          </a:p>
          <a:p>
            <a:r>
              <a:rPr lang="en-US" b="1" dirty="0">
                <a:latin typeface="Georgia" panose="02040502050405020303" pitchFamily="18" charset="0"/>
              </a:rPr>
              <a:t>the younger one also, </a:t>
            </a:r>
          </a:p>
          <a:p>
            <a:r>
              <a:rPr lang="en-US" dirty="0">
                <a:latin typeface="Georgia" panose="02040502050405020303" pitchFamily="18" charset="0"/>
              </a:rPr>
              <a:t>in return for another seven years </a:t>
            </a:r>
          </a:p>
          <a:p>
            <a:r>
              <a:rPr lang="en-US" dirty="0">
                <a:latin typeface="Georgia" panose="02040502050405020303" pitchFamily="18" charset="0"/>
              </a:rPr>
              <a:t>of work.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2F282-3318-BF10-ECAC-B693EC9B3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29:27 NIV </a:t>
            </a:r>
          </a:p>
        </p:txBody>
      </p:sp>
    </p:spTree>
    <p:extLst>
      <p:ext uri="{BB962C8B-B14F-4D97-AF65-F5344CB8AC3E}">
        <p14:creationId xmlns:p14="http://schemas.microsoft.com/office/powerpoint/2010/main" val="3928112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5B4EC-B641-DD02-E6A6-FC838F177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173ED-A6F2-4D78-25A2-D8B284566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his love for Rachel was greater </a:t>
            </a:r>
          </a:p>
          <a:p>
            <a:r>
              <a:rPr lang="en-US" dirty="0">
                <a:latin typeface="Georgia" panose="02040502050405020303" pitchFamily="18" charset="0"/>
              </a:rPr>
              <a:t>than his love for Leah.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F4AB5-5AE2-5F10-CC2B-B9212E2D0B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29:30 NIV </a:t>
            </a:r>
          </a:p>
        </p:txBody>
      </p:sp>
    </p:spTree>
    <p:extLst>
      <p:ext uri="{BB962C8B-B14F-4D97-AF65-F5344CB8AC3E}">
        <p14:creationId xmlns:p14="http://schemas.microsoft.com/office/powerpoint/2010/main" val="1745477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DC59F-04C4-B8F4-742A-7BEFABDCF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2E17F-E726-D626-E579-2D7F9B71B6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baseline="30000" dirty="0">
                <a:latin typeface="Georgia" panose="02040502050405020303" pitchFamily="18" charset="0"/>
              </a:rPr>
              <a:t>31 </a:t>
            </a:r>
            <a:r>
              <a:rPr lang="en-US" dirty="0">
                <a:latin typeface="Georgia" panose="02040502050405020303" pitchFamily="18" charset="0"/>
              </a:rPr>
              <a:t>When 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 saw that Leah was not loved, he enabled her to conceive, </a:t>
            </a:r>
          </a:p>
          <a:p>
            <a:r>
              <a:rPr lang="en-US" dirty="0">
                <a:latin typeface="Georgia" panose="02040502050405020303" pitchFamily="18" charset="0"/>
              </a:rPr>
              <a:t>but Rachel remained childless.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CEA5B-0017-7BAE-8D8E-11D4E2C761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29:31 NIV </a:t>
            </a:r>
          </a:p>
        </p:txBody>
      </p:sp>
    </p:spTree>
    <p:extLst>
      <p:ext uri="{BB962C8B-B14F-4D97-AF65-F5344CB8AC3E}">
        <p14:creationId xmlns:p14="http://schemas.microsoft.com/office/powerpoint/2010/main" val="3586384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0E7FC-EC03-8A41-2B23-27F7D4E07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12692-536D-EA97-3913-5E14F730B6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12531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When Rachel saw that she was not bearing Jacob any children, </a:t>
            </a:r>
          </a:p>
          <a:p>
            <a:r>
              <a:rPr lang="en-US" b="1" dirty="0">
                <a:latin typeface="Georgia" panose="02040502050405020303" pitchFamily="18" charset="0"/>
              </a:rPr>
              <a:t>she became jealous of her sister</a:t>
            </a:r>
            <a:r>
              <a:rPr lang="en-US" dirty="0">
                <a:latin typeface="Georgia" panose="02040502050405020303" pitchFamily="18" charset="0"/>
              </a:rPr>
              <a:t>. </a:t>
            </a:r>
          </a:p>
          <a:p>
            <a:r>
              <a:rPr lang="en-US" dirty="0">
                <a:latin typeface="Georgia" panose="02040502050405020303" pitchFamily="18" charset="0"/>
              </a:rPr>
              <a:t>So she said to Jacob, </a:t>
            </a:r>
          </a:p>
          <a:p>
            <a:r>
              <a:rPr lang="en-US" b="1" dirty="0">
                <a:latin typeface="Georgia" panose="02040502050405020303" pitchFamily="18" charset="0"/>
              </a:rPr>
              <a:t>“Give me children, or I’ll die!”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CA6CB-BABE-9CFC-BA5C-B7D24D419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30:1 NIV </a:t>
            </a:r>
          </a:p>
        </p:txBody>
      </p:sp>
    </p:spTree>
    <p:extLst>
      <p:ext uri="{BB962C8B-B14F-4D97-AF65-F5344CB8AC3E}">
        <p14:creationId xmlns:p14="http://schemas.microsoft.com/office/powerpoint/2010/main" val="1976245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C9534-B386-84A5-686D-E50964355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7AD9F4-1F70-C764-49D2-C4B9133CB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Broken Families</a:t>
            </a:r>
            <a:br>
              <a:rPr lang="en-US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Faithful God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0352A-0428-9BEE-7A7F-EC5933D053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665" y="1421040"/>
            <a:ext cx="8632238" cy="2605394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Georgia" panose="02040502050405020303" pitchFamily="18" charset="0"/>
              </a:rPr>
              <a:t>God’s Strength</a:t>
            </a:r>
          </a:p>
          <a:p>
            <a:r>
              <a:rPr lang="en-US" sz="4400" b="1" dirty="0">
                <a:latin typeface="Georgia" panose="02040502050405020303" pitchFamily="18" charset="0"/>
              </a:rPr>
              <a:t>Shines Through </a:t>
            </a:r>
          </a:p>
          <a:p>
            <a:r>
              <a:rPr lang="en-US" sz="4400" b="1" dirty="0">
                <a:latin typeface="Georgia" panose="02040502050405020303" pitchFamily="18" charset="0"/>
              </a:rPr>
              <a:t>Human Weakness</a:t>
            </a:r>
          </a:p>
        </p:txBody>
      </p:sp>
    </p:spTree>
    <p:extLst>
      <p:ext uri="{BB962C8B-B14F-4D97-AF65-F5344CB8AC3E}">
        <p14:creationId xmlns:p14="http://schemas.microsoft.com/office/powerpoint/2010/main" val="2021123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AC264-6110-D0D3-CADB-6C48AB4A4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B7F3D-113C-FBB1-EF15-9A39590EB3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12531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27 </a:t>
            </a:r>
            <a:r>
              <a:rPr lang="en-US" dirty="0">
                <a:latin typeface="Georgia" panose="02040502050405020303" pitchFamily="18" charset="0"/>
              </a:rPr>
              <a:t>But God chose the foolish things of the world to shame the wise; </a:t>
            </a:r>
            <a:r>
              <a:rPr lang="en-US" b="1" dirty="0">
                <a:latin typeface="Georgia" panose="02040502050405020303" pitchFamily="18" charset="0"/>
              </a:rPr>
              <a:t>God chose </a:t>
            </a:r>
            <a:r>
              <a:rPr lang="en-US" b="1" dirty="0">
                <a:solidFill>
                  <a:srgbClr val="FFFF00"/>
                </a:solidFill>
                <a:latin typeface="Georgia" panose="02040502050405020303" pitchFamily="18" charset="0"/>
              </a:rPr>
              <a:t>the weak </a:t>
            </a:r>
            <a:r>
              <a:rPr lang="en-US" dirty="0">
                <a:latin typeface="Georgia" panose="02040502050405020303" pitchFamily="18" charset="0"/>
              </a:rPr>
              <a:t>things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of the world to shame the strong. </a:t>
            </a:r>
            <a:r>
              <a:rPr lang="en-US" b="1" baseline="30000" dirty="0">
                <a:latin typeface="Georgia" panose="02040502050405020303" pitchFamily="18" charset="0"/>
              </a:rPr>
              <a:t>28 </a:t>
            </a:r>
            <a:r>
              <a:rPr lang="en-US" dirty="0">
                <a:latin typeface="Georgia" panose="02040502050405020303" pitchFamily="18" charset="0"/>
              </a:rPr>
              <a:t>God chose the lowly things of this world and </a:t>
            </a:r>
          </a:p>
          <a:p>
            <a:r>
              <a:rPr lang="en-US" b="1" dirty="0">
                <a:solidFill>
                  <a:srgbClr val="FFFF00"/>
                </a:solidFill>
                <a:latin typeface="Georgia" panose="02040502050405020303" pitchFamily="18" charset="0"/>
              </a:rPr>
              <a:t>the despised </a:t>
            </a:r>
            <a:r>
              <a:rPr lang="en-US" dirty="0">
                <a:latin typeface="Georgia" panose="02040502050405020303" pitchFamily="18" charset="0"/>
              </a:rPr>
              <a:t>things—and the things that are not—to nullify the things that are, </a:t>
            </a:r>
          </a:p>
          <a:p>
            <a:r>
              <a:rPr lang="en-US" b="1" baseline="30000" dirty="0">
                <a:latin typeface="Georgia" panose="02040502050405020303" pitchFamily="18" charset="0"/>
              </a:rPr>
              <a:t>29 </a:t>
            </a:r>
            <a:r>
              <a:rPr lang="en-US" dirty="0">
                <a:solidFill>
                  <a:srgbClr val="FFFF00"/>
                </a:solidFill>
                <a:latin typeface="Georgia" panose="02040502050405020303" pitchFamily="18" charset="0"/>
              </a:rPr>
              <a:t>so that no one may boast before him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AB797-B872-307E-A380-96752D87BD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1 Corinthians 1:27-29 NIV </a:t>
            </a:r>
          </a:p>
        </p:txBody>
      </p:sp>
    </p:spTree>
    <p:extLst>
      <p:ext uri="{BB962C8B-B14F-4D97-AF65-F5344CB8AC3E}">
        <p14:creationId xmlns:p14="http://schemas.microsoft.com/office/powerpoint/2010/main" val="3013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2011" y="3428090"/>
            <a:ext cx="2159990" cy="302142"/>
          </a:xfrm>
        </p:spPr>
        <p:txBody>
          <a:bodyPr>
            <a:noAutofit/>
          </a:bodyPr>
          <a:lstStyle/>
          <a:p>
            <a:r>
              <a:rPr lang="en-US" sz="1800" dirty="0">
                <a:latin typeface="Georgia" panose="02040502050405020303" pitchFamily="18" charset="0"/>
              </a:rPr>
              <a:t>Genesis 29: 15-27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9374" y="1620884"/>
            <a:ext cx="4905783" cy="1807206"/>
          </a:xfrm>
        </p:spPr>
        <p:txBody>
          <a:bodyPr>
            <a:normAutofit/>
          </a:bodyPr>
          <a:lstStyle/>
          <a:p>
            <a:r>
              <a:rPr lang="en-US" i="1" dirty="0"/>
              <a:t>Broken Families</a:t>
            </a:r>
            <a:br>
              <a:rPr lang="en-US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Faithful God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24A6D-F24D-E28C-D88C-DA6841733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FB08C-5C48-BCC7-DEB1-61FB108BFD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12531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22 </a:t>
            </a:r>
            <a:r>
              <a:rPr lang="en-US" b="1" dirty="0">
                <a:latin typeface="Georgia" panose="02040502050405020303" pitchFamily="18" charset="0"/>
              </a:rPr>
              <a:t>Then God remembered Rachel</a:t>
            </a:r>
            <a:r>
              <a:rPr lang="en-US" dirty="0">
                <a:latin typeface="Georgia" panose="02040502050405020303" pitchFamily="18" charset="0"/>
              </a:rPr>
              <a:t>; </a:t>
            </a:r>
          </a:p>
          <a:p>
            <a:r>
              <a:rPr lang="en-US" dirty="0">
                <a:latin typeface="Georgia" panose="02040502050405020303" pitchFamily="18" charset="0"/>
              </a:rPr>
              <a:t>he listened to her and enabled her to conceive. </a:t>
            </a:r>
            <a:r>
              <a:rPr lang="en-US" b="1" baseline="30000" dirty="0">
                <a:latin typeface="Georgia" panose="02040502050405020303" pitchFamily="18" charset="0"/>
              </a:rPr>
              <a:t>23 </a:t>
            </a:r>
            <a:r>
              <a:rPr lang="en-US" dirty="0">
                <a:latin typeface="Georgia" panose="02040502050405020303" pitchFamily="18" charset="0"/>
              </a:rPr>
              <a:t>She became pregnant and gave birth to a son and said, </a:t>
            </a:r>
          </a:p>
          <a:p>
            <a:r>
              <a:rPr lang="en-US" dirty="0">
                <a:latin typeface="Georgia" panose="02040502050405020303" pitchFamily="18" charset="0"/>
              </a:rPr>
              <a:t>“God has taken away my disgrace.” </a:t>
            </a:r>
          </a:p>
          <a:p>
            <a:r>
              <a:rPr lang="en-US" b="1" baseline="30000" dirty="0">
                <a:latin typeface="Georgia" panose="02040502050405020303" pitchFamily="18" charset="0"/>
              </a:rPr>
              <a:t>24 </a:t>
            </a:r>
            <a:r>
              <a:rPr lang="en-US" b="1" dirty="0">
                <a:latin typeface="Georgia" panose="02040502050405020303" pitchFamily="18" charset="0"/>
              </a:rPr>
              <a:t>She named him Joseph,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3B5BD-474F-416F-1802-47C2DB0D9F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30:22-24 NIV </a:t>
            </a:r>
          </a:p>
        </p:txBody>
      </p:sp>
    </p:spTree>
    <p:extLst>
      <p:ext uri="{BB962C8B-B14F-4D97-AF65-F5344CB8AC3E}">
        <p14:creationId xmlns:p14="http://schemas.microsoft.com/office/powerpoint/2010/main" val="3727954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61224-4A0C-DCED-1D93-89922F4DD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F75F7-5C77-30AF-E302-3127F8A76A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12531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9 </a:t>
            </a:r>
            <a:r>
              <a:rPr lang="en-US" dirty="0">
                <a:latin typeface="Georgia" panose="02040502050405020303" pitchFamily="18" charset="0"/>
              </a:rPr>
              <a:t>But he said to me, </a:t>
            </a:r>
          </a:p>
          <a:p>
            <a:r>
              <a:rPr lang="en-US" b="1" dirty="0">
                <a:latin typeface="Georgia" panose="02040502050405020303" pitchFamily="18" charset="0"/>
              </a:rPr>
              <a:t>“My grace is sufficient for you, </a:t>
            </a:r>
          </a:p>
          <a:p>
            <a:r>
              <a:rPr lang="en-US" b="1" dirty="0">
                <a:latin typeface="Georgia" panose="02040502050405020303" pitchFamily="18" charset="0"/>
              </a:rPr>
              <a:t>for my power is made perfect in weakness</a:t>
            </a:r>
            <a:r>
              <a:rPr lang="en-US" dirty="0">
                <a:latin typeface="Georgia" panose="02040502050405020303" pitchFamily="18" charset="0"/>
              </a:rPr>
              <a:t>.” </a:t>
            </a:r>
          </a:p>
          <a:p>
            <a:r>
              <a:rPr lang="en-US" dirty="0">
                <a:latin typeface="Georgia" panose="02040502050405020303" pitchFamily="18" charset="0"/>
              </a:rPr>
              <a:t>Therefore I will boast all the more gladly about my weaknesses, so that Christ’s power </a:t>
            </a:r>
          </a:p>
          <a:p>
            <a:r>
              <a:rPr lang="en-US" dirty="0">
                <a:latin typeface="Georgia" panose="02040502050405020303" pitchFamily="18" charset="0"/>
              </a:rPr>
              <a:t>may rest on me.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10CCA-279F-7FE9-C6EF-5FB6A988C3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2 Corinthians 12:9 NIV </a:t>
            </a:r>
          </a:p>
        </p:txBody>
      </p:sp>
    </p:spTree>
    <p:extLst>
      <p:ext uri="{BB962C8B-B14F-4D97-AF65-F5344CB8AC3E}">
        <p14:creationId xmlns:p14="http://schemas.microsoft.com/office/powerpoint/2010/main" val="3314715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4B243-F302-2222-AF85-3F42E9BC5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C25E9-7131-0F60-A240-5F032A146B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261257"/>
            <a:ext cx="8160063" cy="397264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And being found in appearance as a man,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    he humbled himself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    by becoming obedient to death—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        </a:t>
            </a:r>
            <a:r>
              <a:rPr lang="en-US" b="1" dirty="0">
                <a:latin typeface="Georgia" panose="02040502050405020303" pitchFamily="18" charset="0"/>
              </a:rPr>
              <a:t>even death on a cross!</a:t>
            </a:r>
          </a:p>
          <a:p>
            <a:endParaRPr lang="en-US" b="1" dirty="0">
              <a:latin typeface="Georgia" panose="02040502050405020303" pitchFamily="18" charset="0"/>
            </a:endParaRPr>
          </a:p>
          <a:p>
            <a:r>
              <a:rPr lang="en-US" b="1" baseline="30000" dirty="0">
                <a:latin typeface="Georgia" panose="02040502050405020303" pitchFamily="18" charset="0"/>
              </a:rPr>
              <a:t>9 </a:t>
            </a:r>
            <a:r>
              <a:rPr lang="en-US" b="1" dirty="0">
                <a:latin typeface="Georgia" panose="02040502050405020303" pitchFamily="18" charset="0"/>
              </a:rPr>
              <a:t>Therefore God exalted him to </a:t>
            </a:r>
          </a:p>
          <a:p>
            <a:r>
              <a:rPr lang="en-US" b="1" dirty="0">
                <a:latin typeface="Georgia" panose="02040502050405020303" pitchFamily="18" charset="0"/>
              </a:rPr>
              <a:t>the highest place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    and gave him the name </a:t>
            </a:r>
          </a:p>
          <a:p>
            <a:r>
              <a:rPr lang="en-US" dirty="0">
                <a:latin typeface="Georgia" panose="02040502050405020303" pitchFamily="18" charset="0"/>
              </a:rPr>
              <a:t>that is above every name,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517E7-4536-CB12-A7CA-75A0FBF244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233902"/>
            <a:ext cx="8159750" cy="52992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Philippians 2:8-9 NIV </a:t>
            </a:r>
          </a:p>
        </p:txBody>
      </p:sp>
    </p:spTree>
    <p:extLst>
      <p:ext uri="{BB962C8B-B14F-4D97-AF65-F5344CB8AC3E}">
        <p14:creationId xmlns:p14="http://schemas.microsoft.com/office/powerpoint/2010/main" val="2295133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3505B-3D02-78EE-2182-B6726DF98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F2FCED-A4EF-EF03-9EFE-2274A621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Broken Families</a:t>
            </a:r>
            <a:br>
              <a:rPr lang="en-US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Faithful God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232D11-28A4-1875-88CB-5F1EEF36BC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Georgia" panose="02040502050405020303" pitchFamily="18" charset="0"/>
              </a:rPr>
              <a:t>God’s Covenant</a:t>
            </a:r>
          </a:p>
          <a:p>
            <a:r>
              <a:rPr lang="en-US" sz="4400" b="1" dirty="0">
                <a:latin typeface="Georgia" panose="02040502050405020303" pitchFamily="18" charset="0"/>
              </a:rPr>
              <a:t>Cannot Fail</a:t>
            </a:r>
          </a:p>
        </p:txBody>
      </p:sp>
    </p:spTree>
    <p:extLst>
      <p:ext uri="{BB962C8B-B14F-4D97-AF65-F5344CB8AC3E}">
        <p14:creationId xmlns:p14="http://schemas.microsoft.com/office/powerpoint/2010/main" val="808850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44457-91AF-E19A-5F18-42C1EE40C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D050E-CFF1-4065-6F13-8A7686AB1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3812531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You intended to harm me, </a:t>
            </a:r>
          </a:p>
          <a:p>
            <a:r>
              <a:rPr lang="en-US" b="1" dirty="0">
                <a:latin typeface="Georgia" panose="02040502050405020303" pitchFamily="18" charset="0"/>
              </a:rPr>
              <a:t>but God intended it for good </a:t>
            </a:r>
          </a:p>
          <a:p>
            <a:r>
              <a:rPr lang="en-US" dirty="0">
                <a:latin typeface="Georgia" panose="02040502050405020303" pitchFamily="18" charset="0"/>
              </a:rPr>
              <a:t>to accomplish what is now being done, </a:t>
            </a:r>
          </a:p>
          <a:p>
            <a:r>
              <a:rPr lang="en-US" b="1" dirty="0">
                <a:latin typeface="Georgia" panose="02040502050405020303" pitchFamily="18" charset="0"/>
              </a:rPr>
              <a:t>the saving of many lives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DC28D-772A-8F8C-84DD-F256130A4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50:20 NIV </a:t>
            </a:r>
          </a:p>
        </p:txBody>
      </p:sp>
    </p:spTree>
    <p:extLst>
      <p:ext uri="{BB962C8B-B14F-4D97-AF65-F5344CB8AC3E}">
        <p14:creationId xmlns:p14="http://schemas.microsoft.com/office/powerpoint/2010/main" val="3290803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C99D4-5898-BD61-9B07-D1873138A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47B5B-6761-4AB1-83E8-B19DA02F12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35 </a:t>
            </a:r>
            <a:r>
              <a:rPr lang="en-US" dirty="0">
                <a:latin typeface="Georgia" panose="02040502050405020303" pitchFamily="18" charset="0"/>
              </a:rPr>
              <a:t>She conceived again, </a:t>
            </a:r>
          </a:p>
          <a:p>
            <a:r>
              <a:rPr lang="en-US" dirty="0">
                <a:latin typeface="Georgia" panose="02040502050405020303" pitchFamily="18" charset="0"/>
              </a:rPr>
              <a:t>and when she gave birth to a son she said, </a:t>
            </a:r>
          </a:p>
          <a:p>
            <a:r>
              <a:rPr lang="en-US" dirty="0">
                <a:latin typeface="Georgia" panose="02040502050405020303" pitchFamily="18" charset="0"/>
              </a:rPr>
              <a:t>“This time I will praise 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.” </a:t>
            </a:r>
          </a:p>
          <a:p>
            <a:r>
              <a:rPr lang="en-US" b="1" dirty="0">
                <a:latin typeface="Georgia" panose="02040502050405020303" pitchFamily="18" charset="0"/>
              </a:rPr>
              <a:t>So she named him Judah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9C130-A313-4393-A96A-96C7D95BD8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29:35 NIV </a:t>
            </a:r>
          </a:p>
        </p:txBody>
      </p:sp>
    </p:spTree>
    <p:extLst>
      <p:ext uri="{BB962C8B-B14F-4D97-AF65-F5344CB8AC3E}">
        <p14:creationId xmlns:p14="http://schemas.microsoft.com/office/powerpoint/2010/main" val="2575932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666BB-3885-1084-87E7-77B29D2E6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8E7F7-FDBD-70A8-7994-61598F4FE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The scepter will not depart from Judah,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    nor the ruler’s staff from between his feet,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until he to whom it belongs shall come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    and the obedience of the nations shall be his.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25C2D-D43E-D266-4CA8-5A777C59B5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49:10 NIV </a:t>
            </a:r>
          </a:p>
        </p:txBody>
      </p:sp>
    </p:spTree>
    <p:extLst>
      <p:ext uri="{BB962C8B-B14F-4D97-AF65-F5344CB8AC3E}">
        <p14:creationId xmlns:p14="http://schemas.microsoft.com/office/powerpoint/2010/main" val="3370733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BD2B6-2932-2033-4657-E419AB3BA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12BF1-DF6B-14F0-02C8-325A12F6B2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5 </a:t>
            </a:r>
            <a:r>
              <a:rPr lang="en-US" dirty="0">
                <a:latin typeface="Georgia" panose="02040502050405020303" pitchFamily="18" charset="0"/>
              </a:rPr>
              <a:t>Then one of the elders said to me, </a:t>
            </a:r>
          </a:p>
          <a:p>
            <a:r>
              <a:rPr lang="en-US" dirty="0">
                <a:latin typeface="Georgia" panose="02040502050405020303" pitchFamily="18" charset="0"/>
              </a:rPr>
              <a:t>“Do not weep! </a:t>
            </a:r>
          </a:p>
          <a:p>
            <a:r>
              <a:rPr lang="en-US" dirty="0">
                <a:latin typeface="Georgia" panose="02040502050405020303" pitchFamily="18" charset="0"/>
              </a:rPr>
              <a:t>See, </a:t>
            </a:r>
            <a:r>
              <a:rPr lang="en-US" b="1" dirty="0">
                <a:latin typeface="Georgia" panose="02040502050405020303" pitchFamily="18" charset="0"/>
              </a:rPr>
              <a:t>the Lion of the tribe of Judah</a:t>
            </a:r>
            <a:r>
              <a:rPr lang="en-US" dirty="0">
                <a:latin typeface="Georgia" panose="02040502050405020303" pitchFamily="18" charset="0"/>
              </a:rPr>
              <a:t>, </a:t>
            </a:r>
          </a:p>
          <a:p>
            <a:r>
              <a:rPr lang="en-US" dirty="0">
                <a:latin typeface="Georgia" panose="02040502050405020303" pitchFamily="18" charset="0"/>
              </a:rPr>
              <a:t>the Root of David, </a:t>
            </a:r>
          </a:p>
          <a:p>
            <a:r>
              <a:rPr lang="en-US" b="1" dirty="0">
                <a:solidFill>
                  <a:srgbClr val="FFFF00"/>
                </a:solidFill>
                <a:latin typeface="Georgia" panose="02040502050405020303" pitchFamily="18" charset="0"/>
              </a:rPr>
              <a:t>has triumphed</a:t>
            </a:r>
            <a:r>
              <a:rPr lang="en-US" dirty="0">
                <a:latin typeface="Georgia" panose="02040502050405020303" pitchFamily="18" charset="0"/>
              </a:rPr>
              <a:t>.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F2EF1-5966-6C5A-8CD0-C1093E1062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Revelation 5:5 NIV </a:t>
            </a:r>
          </a:p>
        </p:txBody>
      </p:sp>
    </p:spTree>
    <p:extLst>
      <p:ext uri="{BB962C8B-B14F-4D97-AF65-F5344CB8AC3E}">
        <p14:creationId xmlns:p14="http://schemas.microsoft.com/office/powerpoint/2010/main" val="313296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Conclusion: </a:t>
            </a:r>
          </a:p>
          <a:p>
            <a:r>
              <a:rPr lang="en-US" dirty="0">
                <a:latin typeface="Georgia" panose="02040502050405020303" pitchFamily="18" charset="0"/>
              </a:rPr>
              <a:t>The same God who worked through the dysfunction of Jacob’s family to preserve His covenant has worked through the cross of Christ to save the world. </a:t>
            </a:r>
          </a:p>
          <a:p>
            <a:r>
              <a:rPr lang="en-US" dirty="0">
                <a:latin typeface="Georgia" panose="02040502050405020303" pitchFamily="18" charset="0"/>
              </a:rPr>
              <a:t>Brokenness is not the end of the story — </a:t>
            </a:r>
          </a:p>
          <a:p>
            <a:r>
              <a:rPr lang="en-US" b="1" dirty="0">
                <a:latin typeface="Georgia" panose="02040502050405020303" pitchFamily="18" charset="0"/>
              </a:rPr>
              <a:t>redemption is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B3D3B8-31BF-C803-4FA5-2630181FE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1C75E-B038-EC53-D275-3A23B70C91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8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baseline="30000" dirty="0">
                <a:latin typeface="Georgia" panose="02040502050405020303" pitchFamily="18" charset="0"/>
              </a:rPr>
              <a:t>15 </a:t>
            </a:r>
            <a:r>
              <a:rPr lang="en-US" dirty="0">
                <a:latin typeface="Georgia" panose="02040502050405020303" pitchFamily="18" charset="0"/>
              </a:rPr>
              <a:t>Laban said to him, </a:t>
            </a:r>
          </a:p>
          <a:p>
            <a:r>
              <a:rPr lang="en-US" dirty="0">
                <a:latin typeface="Georgia" panose="02040502050405020303" pitchFamily="18" charset="0"/>
              </a:rPr>
              <a:t>“Just because you are a relative of mine,</a:t>
            </a:r>
          </a:p>
          <a:p>
            <a:r>
              <a:rPr lang="en-US" dirty="0">
                <a:latin typeface="Georgia" panose="02040502050405020303" pitchFamily="18" charset="0"/>
              </a:rPr>
              <a:t> should you work for me for nothing? </a:t>
            </a:r>
          </a:p>
          <a:p>
            <a:r>
              <a:rPr lang="en-US" dirty="0">
                <a:latin typeface="Georgia" panose="02040502050405020303" pitchFamily="18" charset="0"/>
              </a:rPr>
              <a:t>Tell me what your wages should be.”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29:15-27 NIV 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F8AECE-0D41-A0B1-0D61-336DD0E712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12389-4159-18B4-218F-2FC0845DF3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2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C6563-CD23-F39A-3D5C-05E8C4D8E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D3AE9-FD7F-65B1-DE30-7ACBB64FD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baseline="30000" dirty="0">
                <a:latin typeface="Georgia" panose="02040502050405020303" pitchFamily="18" charset="0"/>
              </a:rPr>
              <a:t>16 </a:t>
            </a:r>
            <a:r>
              <a:rPr lang="en-US" dirty="0">
                <a:latin typeface="Georgia" panose="02040502050405020303" pitchFamily="18" charset="0"/>
              </a:rPr>
              <a:t>Now Laban had two daughters; the name of the older was Leah, and the name of the younger was Rachel.</a:t>
            </a:r>
            <a:r>
              <a:rPr lang="en-US" b="1" baseline="30000" dirty="0">
                <a:latin typeface="Georgia" panose="02040502050405020303" pitchFamily="18" charset="0"/>
              </a:rPr>
              <a:t> 17 </a:t>
            </a:r>
            <a:r>
              <a:rPr lang="en-US" dirty="0">
                <a:latin typeface="Georgia" panose="02040502050405020303" pitchFamily="18" charset="0"/>
              </a:rPr>
              <a:t>Leah had weak eyes, </a:t>
            </a:r>
          </a:p>
          <a:p>
            <a:r>
              <a:rPr lang="en-US" dirty="0">
                <a:latin typeface="Georgia" panose="02040502050405020303" pitchFamily="18" charset="0"/>
              </a:rPr>
              <a:t>but Rachel had a lovely figure </a:t>
            </a:r>
          </a:p>
          <a:p>
            <a:r>
              <a:rPr lang="en-US" dirty="0">
                <a:latin typeface="Georgia" panose="02040502050405020303" pitchFamily="18" charset="0"/>
              </a:rPr>
              <a:t>and was beautiful.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61896-FFAF-9FDD-91F2-C27C94D6F3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29:15-27 NIV </a:t>
            </a:r>
          </a:p>
        </p:txBody>
      </p:sp>
    </p:spTree>
    <p:extLst>
      <p:ext uri="{BB962C8B-B14F-4D97-AF65-F5344CB8AC3E}">
        <p14:creationId xmlns:p14="http://schemas.microsoft.com/office/powerpoint/2010/main" val="297608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E8B47-D7FF-640F-F301-C45CDF3FD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0CE96-8125-F82B-E1D0-D7DEDF389C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baseline="30000" dirty="0">
                <a:latin typeface="Georgia" panose="02040502050405020303" pitchFamily="18" charset="0"/>
              </a:rPr>
              <a:t>18 </a:t>
            </a:r>
            <a:r>
              <a:rPr lang="en-US" dirty="0">
                <a:latin typeface="Georgia" panose="02040502050405020303" pitchFamily="18" charset="0"/>
              </a:rPr>
              <a:t>Jacob was in love with Rachel and said, </a:t>
            </a:r>
          </a:p>
          <a:p>
            <a:r>
              <a:rPr lang="en-US" dirty="0">
                <a:latin typeface="Georgia" panose="02040502050405020303" pitchFamily="18" charset="0"/>
              </a:rPr>
              <a:t>“I’ll work for you seven years </a:t>
            </a:r>
          </a:p>
          <a:p>
            <a:r>
              <a:rPr lang="en-US" dirty="0">
                <a:latin typeface="Georgia" panose="02040502050405020303" pitchFamily="18" charset="0"/>
              </a:rPr>
              <a:t>in return for your </a:t>
            </a:r>
          </a:p>
          <a:p>
            <a:r>
              <a:rPr lang="en-US" dirty="0">
                <a:latin typeface="Georgia" panose="02040502050405020303" pitchFamily="18" charset="0"/>
              </a:rPr>
              <a:t>younger daughter Rachel.”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65387-3196-8CAB-99D4-1C66F86AED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29:15-27 NIV </a:t>
            </a:r>
          </a:p>
        </p:txBody>
      </p:sp>
    </p:spTree>
    <p:extLst>
      <p:ext uri="{BB962C8B-B14F-4D97-AF65-F5344CB8AC3E}">
        <p14:creationId xmlns:p14="http://schemas.microsoft.com/office/powerpoint/2010/main" val="401335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EBC20-DEB0-3F97-3E8C-B051ADD7C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9E90B-D734-6A30-B016-1CC2AF8C1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baseline="30000" dirty="0">
                <a:latin typeface="Georgia" panose="02040502050405020303" pitchFamily="18" charset="0"/>
              </a:rPr>
              <a:t>19 </a:t>
            </a:r>
            <a:r>
              <a:rPr lang="en-US" dirty="0">
                <a:latin typeface="Georgia" panose="02040502050405020303" pitchFamily="18" charset="0"/>
              </a:rPr>
              <a:t>Laban said, </a:t>
            </a:r>
          </a:p>
          <a:p>
            <a:r>
              <a:rPr lang="en-US" dirty="0">
                <a:latin typeface="Georgia" panose="02040502050405020303" pitchFamily="18" charset="0"/>
              </a:rPr>
              <a:t>“It’s better that I give her to you than to some other man. Stay here with me.” </a:t>
            </a:r>
            <a:r>
              <a:rPr lang="en-US" b="1" baseline="30000" dirty="0">
                <a:latin typeface="Georgia" panose="02040502050405020303" pitchFamily="18" charset="0"/>
              </a:rPr>
              <a:t>20 </a:t>
            </a:r>
            <a:r>
              <a:rPr lang="en-US" dirty="0">
                <a:latin typeface="Georgia" panose="02040502050405020303" pitchFamily="18" charset="0"/>
              </a:rPr>
              <a:t>So Jacob served seven years to get Rachel, </a:t>
            </a:r>
          </a:p>
          <a:p>
            <a:r>
              <a:rPr lang="en-US" dirty="0">
                <a:latin typeface="Georgia" panose="02040502050405020303" pitchFamily="18" charset="0"/>
              </a:rPr>
              <a:t>but they seemed like only a few days to him because of his love for her.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33E8F-6B8D-9A36-7D21-5E84430DA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29:15-27 NIV </a:t>
            </a:r>
          </a:p>
        </p:txBody>
      </p:sp>
    </p:spTree>
    <p:extLst>
      <p:ext uri="{BB962C8B-B14F-4D97-AF65-F5344CB8AC3E}">
        <p14:creationId xmlns:p14="http://schemas.microsoft.com/office/powerpoint/2010/main" val="85272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9919A-CE3C-797C-CC08-41EB43526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9BB66-F6AE-8F6F-5954-711BC93F2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baseline="30000" dirty="0">
                <a:latin typeface="Georgia" panose="02040502050405020303" pitchFamily="18" charset="0"/>
              </a:rPr>
              <a:t>21 </a:t>
            </a:r>
            <a:r>
              <a:rPr lang="en-US" dirty="0">
                <a:latin typeface="Georgia" panose="02040502050405020303" pitchFamily="18" charset="0"/>
              </a:rPr>
              <a:t>Then Jacob said to Laban, </a:t>
            </a:r>
          </a:p>
          <a:p>
            <a:r>
              <a:rPr lang="en-US" dirty="0">
                <a:latin typeface="Georgia" panose="02040502050405020303" pitchFamily="18" charset="0"/>
              </a:rPr>
              <a:t>“Give me my wife. My time is completed, </a:t>
            </a:r>
          </a:p>
          <a:p>
            <a:r>
              <a:rPr lang="en-US" dirty="0">
                <a:latin typeface="Georgia" panose="02040502050405020303" pitchFamily="18" charset="0"/>
              </a:rPr>
              <a:t>and I want to make love to her.”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12AC5-8D33-70FB-549A-90612D4AFF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29:15-27 NIV </a:t>
            </a:r>
          </a:p>
        </p:txBody>
      </p:sp>
    </p:spTree>
    <p:extLst>
      <p:ext uri="{BB962C8B-B14F-4D97-AF65-F5344CB8AC3E}">
        <p14:creationId xmlns:p14="http://schemas.microsoft.com/office/powerpoint/2010/main" val="2695628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BA320-E41E-4919-7D08-303C8A904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0D6C7-45F9-DAB9-9C2D-D9DD9810F6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baseline="30000" dirty="0">
                <a:latin typeface="Georgia" panose="02040502050405020303" pitchFamily="18" charset="0"/>
              </a:rPr>
              <a:t>22 </a:t>
            </a:r>
            <a:r>
              <a:rPr lang="en-US" dirty="0">
                <a:latin typeface="Georgia" panose="02040502050405020303" pitchFamily="18" charset="0"/>
              </a:rPr>
              <a:t>So Laban brought together all the people of the place and gave a feast. </a:t>
            </a:r>
            <a:r>
              <a:rPr lang="en-US" b="1" baseline="30000" dirty="0">
                <a:latin typeface="Georgia" panose="02040502050405020303" pitchFamily="18" charset="0"/>
              </a:rPr>
              <a:t>23 </a:t>
            </a:r>
            <a:r>
              <a:rPr lang="en-US" dirty="0">
                <a:latin typeface="Georgia" panose="02040502050405020303" pitchFamily="18" charset="0"/>
              </a:rPr>
              <a:t>But when evening came, he took his daughter Leah and brought her to Jacob, and Jacob made love to her. </a:t>
            </a:r>
            <a:r>
              <a:rPr lang="en-US" b="1" baseline="30000" dirty="0">
                <a:latin typeface="Georgia" panose="02040502050405020303" pitchFamily="18" charset="0"/>
              </a:rPr>
              <a:t>24 </a:t>
            </a:r>
            <a:r>
              <a:rPr lang="en-US" dirty="0">
                <a:latin typeface="Georgia" panose="02040502050405020303" pitchFamily="18" charset="0"/>
              </a:rPr>
              <a:t>And Laban gave his servant Zilpah to his daughter as her attendant.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72590-3473-8FAB-8C7F-91DA92AA1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29:15-27 NIV </a:t>
            </a:r>
          </a:p>
        </p:txBody>
      </p:sp>
    </p:spTree>
    <p:extLst>
      <p:ext uri="{BB962C8B-B14F-4D97-AF65-F5344CB8AC3E}">
        <p14:creationId xmlns:p14="http://schemas.microsoft.com/office/powerpoint/2010/main" val="115972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12DBB-5A8C-58A2-5767-5967FA4E0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59C43-F2D6-3E13-A199-FE2AD15C4D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baseline="30000" dirty="0">
                <a:latin typeface="Georgia" panose="02040502050405020303" pitchFamily="18" charset="0"/>
              </a:rPr>
              <a:t>25 </a:t>
            </a:r>
            <a:r>
              <a:rPr lang="en-US" dirty="0">
                <a:latin typeface="Georgia" panose="02040502050405020303" pitchFamily="18" charset="0"/>
              </a:rPr>
              <a:t>When morning came, there was Leah! So Jacob said to Laban,</a:t>
            </a:r>
          </a:p>
          <a:p>
            <a:r>
              <a:rPr lang="en-US" dirty="0">
                <a:latin typeface="Georgia" panose="02040502050405020303" pitchFamily="18" charset="0"/>
              </a:rPr>
              <a:t> “What is this you have done to me? I served you for Rachel, didn’t I? Why have you deceived me?”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631E1-E6F0-2B45-039D-35B64A3E6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29:15-27 NIV </a:t>
            </a:r>
          </a:p>
        </p:txBody>
      </p:sp>
    </p:spTree>
    <p:extLst>
      <p:ext uri="{BB962C8B-B14F-4D97-AF65-F5344CB8AC3E}">
        <p14:creationId xmlns:p14="http://schemas.microsoft.com/office/powerpoint/2010/main" val="296230161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1553</TotalTime>
  <Words>939</Words>
  <Application>Microsoft Office PowerPoint</Application>
  <PresentationFormat>On-screen Show (16:9)</PresentationFormat>
  <Paragraphs>112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Amasis MT Pro Black</vt:lpstr>
      <vt:lpstr>Arial</vt:lpstr>
      <vt:lpstr>Georgia</vt:lpstr>
      <vt:lpstr>Trebuchet MS</vt:lpstr>
      <vt:lpstr>Default</vt:lpstr>
      <vt:lpstr>PowerPoint Presentation</vt:lpstr>
      <vt:lpstr>Broken Families Faithful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Broken Families Faithful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Broken Families Faithful God</vt:lpstr>
      <vt:lpstr>PowerPoint Presentation</vt:lpstr>
      <vt:lpstr>PowerPoint Presentation</vt:lpstr>
      <vt:lpstr>PowerPoint Presentation</vt:lpstr>
      <vt:lpstr>PowerPoint Presentation</vt:lpstr>
      <vt:lpstr>Broken Families Faithful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Karrie Landsverk</cp:lastModifiedBy>
  <cp:revision>25</cp:revision>
  <dcterms:created xsi:type="dcterms:W3CDTF">2014-03-26T14:03:34Z</dcterms:created>
  <dcterms:modified xsi:type="dcterms:W3CDTF">2026-02-20T19:02:04Z</dcterms:modified>
</cp:coreProperties>
</file>