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5" r:id="rId8"/>
    <p:sldId id="264" r:id="rId9"/>
    <p:sldId id="269" r:id="rId10"/>
    <p:sldId id="270" r:id="rId11"/>
    <p:sldId id="281" r:id="rId12"/>
    <p:sldId id="266" r:id="rId13"/>
    <p:sldId id="271" r:id="rId14"/>
    <p:sldId id="282" r:id="rId15"/>
    <p:sldId id="273" r:id="rId16"/>
    <p:sldId id="267" r:id="rId17"/>
    <p:sldId id="274" r:id="rId18"/>
    <p:sldId id="272" r:id="rId19"/>
    <p:sldId id="275" r:id="rId20"/>
    <p:sldId id="268" r:id="rId21"/>
    <p:sldId id="276" r:id="rId22"/>
    <p:sldId id="279" r:id="rId23"/>
    <p:sldId id="277" r:id="rId24"/>
    <p:sldId id="278" r:id="rId25"/>
    <p:sldId id="280" r:id="rId26"/>
    <p:sldId id="258"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87" d="100"/>
          <a:sy n="87" d="100"/>
        </p:scale>
        <p:origin x="90"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B082-76A7-4E07-1EC9-049F75782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9A80AF-60CB-6680-98D6-8CC8578491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6E5F76-773E-C336-F6F0-74F819B6DB6B}"/>
              </a:ext>
            </a:extLst>
          </p:cNvPr>
          <p:cNvSpPr>
            <a:spLocks noGrp="1"/>
          </p:cNvSpPr>
          <p:nvPr>
            <p:ph type="dt" sz="half" idx="10"/>
          </p:nvPr>
        </p:nvSpPr>
        <p:spPr/>
        <p:txBody>
          <a:bodyPr/>
          <a:lstStyle/>
          <a:p>
            <a:fld id="{1A22750D-62A6-45EB-A0F7-BCD3FE68DF11}" type="datetimeFigureOut">
              <a:rPr lang="en-US" smtClean="0"/>
              <a:t>5/7/2025</a:t>
            </a:fld>
            <a:endParaRPr lang="en-US"/>
          </a:p>
        </p:txBody>
      </p:sp>
      <p:sp>
        <p:nvSpPr>
          <p:cNvPr id="5" name="Footer Placeholder 4">
            <a:extLst>
              <a:ext uri="{FF2B5EF4-FFF2-40B4-BE49-F238E27FC236}">
                <a16:creationId xmlns:a16="http://schemas.microsoft.com/office/drawing/2014/main" id="{92645D70-163B-37F3-04AB-8F749D78E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65A00-7C1F-3DF6-F0EA-504543EF896C}"/>
              </a:ext>
            </a:extLst>
          </p:cNvPr>
          <p:cNvSpPr>
            <a:spLocks noGrp="1"/>
          </p:cNvSpPr>
          <p:nvPr>
            <p:ph type="sldNum" sz="quarter" idx="12"/>
          </p:nvPr>
        </p:nvSpPr>
        <p:spPr/>
        <p:txBody>
          <a:bodyPr/>
          <a:lstStyle/>
          <a:p>
            <a:fld id="{3A765BF1-CE9E-48D4-8EDD-E6CAAEF5F353}" type="slidenum">
              <a:rPr lang="en-US" smtClean="0"/>
              <a:t>‹#›</a:t>
            </a:fld>
            <a:endParaRPr lang="en-US"/>
          </a:p>
        </p:txBody>
      </p:sp>
    </p:spTree>
    <p:extLst>
      <p:ext uri="{BB962C8B-B14F-4D97-AF65-F5344CB8AC3E}">
        <p14:creationId xmlns:p14="http://schemas.microsoft.com/office/powerpoint/2010/main" val="231524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E4DC-7669-BB64-CA3B-930EAB79D8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390670-26BC-81F3-C7A3-9BC1B3B19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1F0B4-65AD-050E-A533-BD41DE1DA575}"/>
              </a:ext>
            </a:extLst>
          </p:cNvPr>
          <p:cNvSpPr>
            <a:spLocks noGrp="1"/>
          </p:cNvSpPr>
          <p:nvPr>
            <p:ph type="dt" sz="half" idx="10"/>
          </p:nvPr>
        </p:nvSpPr>
        <p:spPr/>
        <p:txBody>
          <a:bodyPr/>
          <a:lstStyle/>
          <a:p>
            <a:fld id="{1A22750D-62A6-45EB-A0F7-BCD3FE68DF11}" type="datetimeFigureOut">
              <a:rPr lang="en-US" smtClean="0"/>
              <a:t>5/7/2025</a:t>
            </a:fld>
            <a:endParaRPr lang="en-US"/>
          </a:p>
        </p:txBody>
      </p:sp>
      <p:sp>
        <p:nvSpPr>
          <p:cNvPr id="5" name="Footer Placeholder 4">
            <a:extLst>
              <a:ext uri="{FF2B5EF4-FFF2-40B4-BE49-F238E27FC236}">
                <a16:creationId xmlns:a16="http://schemas.microsoft.com/office/drawing/2014/main" id="{DE9F4738-B334-D7DA-E757-51C893F75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E37EF-8FE7-D7B9-772A-6200DFE4DD30}"/>
              </a:ext>
            </a:extLst>
          </p:cNvPr>
          <p:cNvSpPr>
            <a:spLocks noGrp="1"/>
          </p:cNvSpPr>
          <p:nvPr>
            <p:ph type="sldNum" sz="quarter" idx="12"/>
          </p:nvPr>
        </p:nvSpPr>
        <p:spPr/>
        <p:txBody>
          <a:bodyPr/>
          <a:lstStyle/>
          <a:p>
            <a:fld id="{3A765BF1-CE9E-48D4-8EDD-E6CAAEF5F353}" type="slidenum">
              <a:rPr lang="en-US" smtClean="0"/>
              <a:t>‹#›</a:t>
            </a:fld>
            <a:endParaRPr lang="en-US"/>
          </a:p>
        </p:txBody>
      </p:sp>
    </p:spTree>
    <p:extLst>
      <p:ext uri="{BB962C8B-B14F-4D97-AF65-F5344CB8AC3E}">
        <p14:creationId xmlns:p14="http://schemas.microsoft.com/office/powerpoint/2010/main" val="339086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FCCB2F-6D4A-E9E9-AB35-797F6788FD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E06C9-59C6-D54E-069E-E0D5B052FC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4066A-7B95-E433-7B73-40F6CED070A6}"/>
              </a:ext>
            </a:extLst>
          </p:cNvPr>
          <p:cNvSpPr>
            <a:spLocks noGrp="1"/>
          </p:cNvSpPr>
          <p:nvPr>
            <p:ph type="dt" sz="half" idx="10"/>
          </p:nvPr>
        </p:nvSpPr>
        <p:spPr/>
        <p:txBody>
          <a:bodyPr/>
          <a:lstStyle/>
          <a:p>
            <a:fld id="{1A22750D-62A6-45EB-A0F7-BCD3FE68DF11}" type="datetimeFigureOut">
              <a:rPr lang="en-US" smtClean="0"/>
              <a:t>5/7/2025</a:t>
            </a:fld>
            <a:endParaRPr lang="en-US"/>
          </a:p>
        </p:txBody>
      </p:sp>
      <p:sp>
        <p:nvSpPr>
          <p:cNvPr id="5" name="Footer Placeholder 4">
            <a:extLst>
              <a:ext uri="{FF2B5EF4-FFF2-40B4-BE49-F238E27FC236}">
                <a16:creationId xmlns:a16="http://schemas.microsoft.com/office/drawing/2014/main" id="{EA112DBB-2766-4AC1-94EF-BFE94697B1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7997D-689C-9C54-7BDC-F621E7BFBE59}"/>
              </a:ext>
            </a:extLst>
          </p:cNvPr>
          <p:cNvSpPr>
            <a:spLocks noGrp="1"/>
          </p:cNvSpPr>
          <p:nvPr>
            <p:ph type="sldNum" sz="quarter" idx="12"/>
          </p:nvPr>
        </p:nvSpPr>
        <p:spPr/>
        <p:txBody>
          <a:bodyPr/>
          <a:lstStyle/>
          <a:p>
            <a:fld id="{3A765BF1-CE9E-48D4-8EDD-E6CAAEF5F353}" type="slidenum">
              <a:rPr lang="en-US" smtClean="0"/>
              <a:t>‹#›</a:t>
            </a:fld>
            <a:endParaRPr lang="en-US"/>
          </a:p>
        </p:txBody>
      </p:sp>
    </p:spTree>
    <p:extLst>
      <p:ext uri="{BB962C8B-B14F-4D97-AF65-F5344CB8AC3E}">
        <p14:creationId xmlns:p14="http://schemas.microsoft.com/office/powerpoint/2010/main" val="312028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88EE-A6A8-6D65-FF0D-31AF4C9F68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0D13A8-33DF-293A-1F59-0E23E6A504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DE4D4-B5DA-0542-A0AC-021E5B0090D3}"/>
              </a:ext>
            </a:extLst>
          </p:cNvPr>
          <p:cNvSpPr>
            <a:spLocks noGrp="1"/>
          </p:cNvSpPr>
          <p:nvPr>
            <p:ph type="dt" sz="half" idx="10"/>
          </p:nvPr>
        </p:nvSpPr>
        <p:spPr/>
        <p:txBody>
          <a:bodyPr/>
          <a:lstStyle/>
          <a:p>
            <a:fld id="{1A22750D-62A6-45EB-A0F7-BCD3FE68DF11}" type="datetimeFigureOut">
              <a:rPr lang="en-US" smtClean="0"/>
              <a:t>5/7/2025</a:t>
            </a:fld>
            <a:endParaRPr lang="en-US"/>
          </a:p>
        </p:txBody>
      </p:sp>
      <p:sp>
        <p:nvSpPr>
          <p:cNvPr id="5" name="Footer Placeholder 4">
            <a:extLst>
              <a:ext uri="{FF2B5EF4-FFF2-40B4-BE49-F238E27FC236}">
                <a16:creationId xmlns:a16="http://schemas.microsoft.com/office/drawing/2014/main" id="{FF44D7A7-7D1C-5270-3E83-51D79C2D7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E2D7E-3D53-8641-D829-09E3D508B222}"/>
              </a:ext>
            </a:extLst>
          </p:cNvPr>
          <p:cNvSpPr>
            <a:spLocks noGrp="1"/>
          </p:cNvSpPr>
          <p:nvPr>
            <p:ph type="sldNum" sz="quarter" idx="12"/>
          </p:nvPr>
        </p:nvSpPr>
        <p:spPr/>
        <p:txBody>
          <a:bodyPr/>
          <a:lstStyle/>
          <a:p>
            <a:fld id="{3A765BF1-CE9E-48D4-8EDD-E6CAAEF5F353}" type="slidenum">
              <a:rPr lang="en-US" smtClean="0"/>
              <a:t>‹#›</a:t>
            </a:fld>
            <a:endParaRPr lang="en-US"/>
          </a:p>
        </p:txBody>
      </p:sp>
    </p:spTree>
    <p:extLst>
      <p:ext uri="{BB962C8B-B14F-4D97-AF65-F5344CB8AC3E}">
        <p14:creationId xmlns:p14="http://schemas.microsoft.com/office/powerpoint/2010/main" val="384929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62FCA-F122-84CB-05C9-9AFCA3BE45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DDED88-9763-DC5C-82A5-D2F13BB1BA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E56950-3C97-D185-A1F8-5B5E30174DC6}"/>
              </a:ext>
            </a:extLst>
          </p:cNvPr>
          <p:cNvSpPr>
            <a:spLocks noGrp="1"/>
          </p:cNvSpPr>
          <p:nvPr>
            <p:ph type="dt" sz="half" idx="10"/>
          </p:nvPr>
        </p:nvSpPr>
        <p:spPr/>
        <p:txBody>
          <a:bodyPr/>
          <a:lstStyle/>
          <a:p>
            <a:fld id="{1A22750D-62A6-45EB-A0F7-BCD3FE68DF11}" type="datetimeFigureOut">
              <a:rPr lang="en-US" smtClean="0"/>
              <a:t>5/7/2025</a:t>
            </a:fld>
            <a:endParaRPr lang="en-US"/>
          </a:p>
        </p:txBody>
      </p:sp>
      <p:sp>
        <p:nvSpPr>
          <p:cNvPr id="5" name="Footer Placeholder 4">
            <a:extLst>
              <a:ext uri="{FF2B5EF4-FFF2-40B4-BE49-F238E27FC236}">
                <a16:creationId xmlns:a16="http://schemas.microsoft.com/office/drawing/2014/main" id="{00831D28-7A28-02CB-A51D-D5447DA03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DA49E-974C-2BB9-1E84-D9B234DB5DF9}"/>
              </a:ext>
            </a:extLst>
          </p:cNvPr>
          <p:cNvSpPr>
            <a:spLocks noGrp="1"/>
          </p:cNvSpPr>
          <p:nvPr>
            <p:ph type="sldNum" sz="quarter" idx="12"/>
          </p:nvPr>
        </p:nvSpPr>
        <p:spPr/>
        <p:txBody>
          <a:bodyPr/>
          <a:lstStyle/>
          <a:p>
            <a:fld id="{3A765BF1-CE9E-48D4-8EDD-E6CAAEF5F353}" type="slidenum">
              <a:rPr lang="en-US" smtClean="0"/>
              <a:t>‹#›</a:t>
            </a:fld>
            <a:endParaRPr lang="en-US"/>
          </a:p>
        </p:txBody>
      </p:sp>
    </p:spTree>
    <p:extLst>
      <p:ext uri="{BB962C8B-B14F-4D97-AF65-F5344CB8AC3E}">
        <p14:creationId xmlns:p14="http://schemas.microsoft.com/office/powerpoint/2010/main" val="418966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62829-7C97-438F-F8E7-953878F6DE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F18B17-8BC3-7C7C-FFE6-43D78AE22E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E24D32-4ED3-AFD9-088B-29B944CE2D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E6ED3D-A4DE-5812-1FE7-29A762E9DC96}"/>
              </a:ext>
            </a:extLst>
          </p:cNvPr>
          <p:cNvSpPr>
            <a:spLocks noGrp="1"/>
          </p:cNvSpPr>
          <p:nvPr>
            <p:ph type="dt" sz="half" idx="10"/>
          </p:nvPr>
        </p:nvSpPr>
        <p:spPr/>
        <p:txBody>
          <a:bodyPr/>
          <a:lstStyle/>
          <a:p>
            <a:fld id="{1A22750D-62A6-45EB-A0F7-BCD3FE68DF11}" type="datetimeFigureOut">
              <a:rPr lang="en-US" smtClean="0"/>
              <a:t>5/7/2025</a:t>
            </a:fld>
            <a:endParaRPr lang="en-US"/>
          </a:p>
        </p:txBody>
      </p:sp>
      <p:sp>
        <p:nvSpPr>
          <p:cNvPr id="6" name="Footer Placeholder 5">
            <a:extLst>
              <a:ext uri="{FF2B5EF4-FFF2-40B4-BE49-F238E27FC236}">
                <a16:creationId xmlns:a16="http://schemas.microsoft.com/office/drawing/2014/main" id="{77A8907D-D2F9-ADB6-5325-221A935F0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AE0B02-04CB-F080-F179-B37A8D25A5E4}"/>
              </a:ext>
            </a:extLst>
          </p:cNvPr>
          <p:cNvSpPr>
            <a:spLocks noGrp="1"/>
          </p:cNvSpPr>
          <p:nvPr>
            <p:ph type="sldNum" sz="quarter" idx="12"/>
          </p:nvPr>
        </p:nvSpPr>
        <p:spPr/>
        <p:txBody>
          <a:bodyPr/>
          <a:lstStyle/>
          <a:p>
            <a:fld id="{3A765BF1-CE9E-48D4-8EDD-E6CAAEF5F353}" type="slidenum">
              <a:rPr lang="en-US" smtClean="0"/>
              <a:t>‹#›</a:t>
            </a:fld>
            <a:endParaRPr lang="en-US"/>
          </a:p>
        </p:txBody>
      </p:sp>
    </p:spTree>
    <p:extLst>
      <p:ext uri="{BB962C8B-B14F-4D97-AF65-F5344CB8AC3E}">
        <p14:creationId xmlns:p14="http://schemas.microsoft.com/office/powerpoint/2010/main" val="175219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C279-C1DB-483A-0192-4BFBBD81EE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AC6967-9C2B-FD2F-B87B-27004284A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9E7686-4278-0E77-5BEB-B8E944B315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F6DF57-A6B7-CF6E-7416-CCCB72C509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69B7E5-C4A6-F4AB-2AF9-0A0D14F53E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A60A8A-4CCE-6B55-6977-CC11E6DBB20C}"/>
              </a:ext>
            </a:extLst>
          </p:cNvPr>
          <p:cNvSpPr>
            <a:spLocks noGrp="1"/>
          </p:cNvSpPr>
          <p:nvPr>
            <p:ph type="dt" sz="half" idx="10"/>
          </p:nvPr>
        </p:nvSpPr>
        <p:spPr/>
        <p:txBody>
          <a:bodyPr/>
          <a:lstStyle/>
          <a:p>
            <a:fld id="{1A22750D-62A6-45EB-A0F7-BCD3FE68DF11}" type="datetimeFigureOut">
              <a:rPr lang="en-US" smtClean="0"/>
              <a:t>5/7/2025</a:t>
            </a:fld>
            <a:endParaRPr lang="en-US"/>
          </a:p>
        </p:txBody>
      </p:sp>
      <p:sp>
        <p:nvSpPr>
          <p:cNvPr id="8" name="Footer Placeholder 7">
            <a:extLst>
              <a:ext uri="{FF2B5EF4-FFF2-40B4-BE49-F238E27FC236}">
                <a16:creationId xmlns:a16="http://schemas.microsoft.com/office/drawing/2014/main" id="{5A992C23-8A65-EC57-311E-AC7D7D475F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70E1F2-2288-94AC-EBDF-ABE96890DBD4}"/>
              </a:ext>
            </a:extLst>
          </p:cNvPr>
          <p:cNvSpPr>
            <a:spLocks noGrp="1"/>
          </p:cNvSpPr>
          <p:nvPr>
            <p:ph type="sldNum" sz="quarter" idx="12"/>
          </p:nvPr>
        </p:nvSpPr>
        <p:spPr/>
        <p:txBody>
          <a:bodyPr/>
          <a:lstStyle/>
          <a:p>
            <a:fld id="{3A765BF1-CE9E-48D4-8EDD-E6CAAEF5F353}" type="slidenum">
              <a:rPr lang="en-US" smtClean="0"/>
              <a:t>‹#›</a:t>
            </a:fld>
            <a:endParaRPr lang="en-US"/>
          </a:p>
        </p:txBody>
      </p:sp>
    </p:spTree>
    <p:extLst>
      <p:ext uri="{BB962C8B-B14F-4D97-AF65-F5344CB8AC3E}">
        <p14:creationId xmlns:p14="http://schemas.microsoft.com/office/powerpoint/2010/main" val="426031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6381-4023-6289-4D7D-0937896FDB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46495D-5CBF-55FA-FE2D-133360E6D6A2}"/>
              </a:ext>
            </a:extLst>
          </p:cNvPr>
          <p:cNvSpPr>
            <a:spLocks noGrp="1"/>
          </p:cNvSpPr>
          <p:nvPr>
            <p:ph type="dt" sz="half" idx="10"/>
          </p:nvPr>
        </p:nvSpPr>
        <p:spPr/>
        <p:txBody>
          <a:bodyPr/>
          <a:lstStyle/>
          <a:p>
            <a:fld id="{1A22750D-62A6-45EB-A0F7-BCD3FE68DF11}" type="datetimeFigureOut">
              <a:rPr lang="en-US" smtClean="0"/>
              <a:t>5/7/2025</a:t>
            </a:fld>
            <a:endParaRPr lang="en-US"/>
          </a:p>
        </p:txBody>
      </p:sp>
      <p:sp>
        <p:nvSpPr>
          <p:cNvPr id="4" name="Footer Placeholder 3">
            <a:extLst>
              <a:ext uri="{FF2B5EF4-FFF2-40B4-BE49-F238E27FC236}">
                <a16:creationId xmlns:a16="http://schemas.microsoft.com/office/drawing/2014/main" id="{8CAA91A6-D889-18B5-90BD-7FDDF37E6D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F3938-3CA8-2CF7-0BB2-AB45A23127E9}"/>
              </a:ext>
            </a:extLst>
          </p:cNvPr>
          <p:cNvSpPr>
            <a:spLocks noGrp="1"/>
          </p:cNvSpPr>
          <p:nvPr>
            <p:ph type="sldNum" sz="quarter" idx="12"/>
          </p:nvPr>
        </p:nvSpPr>
        <p:spPr/>
        <p:txBody>
          <a:bodyPr/>
          <a:lstStyle/>
          <a:p>
            <a:fld id="{3A765BF1-CE9E-48D4-8EDD-E6CAAEF5F353}" type="slidenum">
              <a:rPr lang="en-US" smtClean="0"/>
              <a:t>‹#›</a:t>
            </a:fld>
            <a:endParaRPr lang="en-US"/>
          </a:p>
        </p:txBody>
      </p:sp>
    </p:spTree>
    <p:extLst>
      <p:ext uri="{BB962C8B-B14F-4D97-AF65-F5344CB8AC3E}">
        <p14:creationId xmlns:p14="http://schemas.microsoft.com/office/powerpoint/2010/main" val="34777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DEA23-A80C-42EE-77C4-234EE9B0C4DC}"/>
              </a:ext>
            </a:extLst>
          </p:cNvPr>
          <p:cNvSpPr>
            <a:spLocks noGrp="1"/>
          </p:cNvSpPr>
          <p:nvPr>
            <p:ph type="dt" sz="half" idx="10"/>
          </p:nvPr>
        </p:nvSpPr>
        <p:spPr/>
        <p:txBody>
          <a:bodyPr/>
          <a:lstStyle/>
          <a:p>
            <a:fld id="{1A22750D-62A6-45EB-A0F7-BCD3FE68DF11}" type="datetimeFigureOut">
              <a:rPr lang="en-US" smtClean="0"/>
              <a:t>5/7/2025</a:t>
            </a:fld>
            <a:endParaRPr lang="en-US"/>
          </a:p>
        </p:txBody>
      </p:sp>
      <p:sp>
        <p:nvSpPr>
          <p:cNvPr id="3" name="Footer Placeholder 2">
            <a:extLst>
              <a:ext uri="{FF2B5EF4-FFF2-40B4-BE49-F238E27FC236}">
                <a16:creationId xmlns:a16="http://schemas.microsoft.com/office/drawing/2014/main" id="{71692B31-AFFD-CB17-0BE3-DAD54269C5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574CB7-7010-AA10-C9E9-A945D07DB232}"/>
              </a:ext>
            </a:extLst>
          </p:cNvPr>
          <p:cNvSpPr>
            <a:spLocks noGrp="1"/>
          </p:cNvSpPr>
          <p:nvPr>
            <p:ph type="sldNum" sz="quarter" idx="12"/>
          </p:nvPr>
        </p:nvSpPr>
        <p:spPr/>
        <p:txBody>
          <a:bodyPr/>
          <a:lstStyle/>
          <a:p>
            <a:fld id="{3A765BF1-CE9E-48D4-8EDD-E6CAAEF5F353}" type="slidenum">
              <a:rPr lang="en-US" smtClean="0"/>
              <a:t>‹#›</a:t>
            </a:fld>
            <a:endParaRPr lang="en-US"/>
          </a:p>
        </p:txBody>
      </p:sp>
    </p:spTree>
    <p:extLst>
      <p:ext uri="{BB962C8B-B14F-4D97-AF65-F5344CB8AC3E}">
        <p14:creationId xmlns:p14="http://schemas.microsoft.com/office/powerpoint/2010/main" val="362903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732E-6837-D5AB-0F5C-FBCD9078F0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34C751-C8A3-98B2-8C36-4C5668C45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5E09D4-8A16-D474-EFBE-D70DB6E96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36757C-FB98-D876-9F09-DA553969D19B}"/>
              </a:ext>
            </a:extLst>
          </p:cNvPr>
          <p:cNvSpPr>
            <a:spLocks noGrp="1"/>
          </p:cNvSpPr>
          <p:nvPr>
            <p:ph type="dt" sz="half" idx="10"/>
          </p:nvPr>
        </p:nvSpPr>
        <p:spPr/>
        <p:txBody>
          <a:bodyPr/>
          <a:lstStyle/>
          <a:p>
            <a:fld id="{1A22750D-62A6-45EB-A0F7-BCD3FE68DF11}" type="datetimeFigureOut">
              <a:rPr lang="en-US" smtClean="0"/>
              <a:t>5/7/2025</a:t>
            </a:fld>
            <a:endParaRPr lang="en-US"/>
          </a:p>
        </p:txBody>
      </p:sp>
      <p:sp>
        <p:nvSpPr>
          <p:cNvPr id="6" name="Footer Placeholder 5">
            <a:extLst>
              <a:ext uri="{FF2B5EF4-FFF2-40B4-BE49-F238E27FC236}">
                <a16:creationId xmlns:a16="http://schemas.microsoft.com/office/drawing/2014/main" id="{92916B4C-F48D-8543-D317-DD6738884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71E18-AE87-826E-638D-9400543CE28A}"/>
              </a:ext>
            </a:extLst>
          </p:cNvPr>
          <p:cNvSpPr>
            <a:spLocks noGrp="1"/>
          </p:cNvSpPr>
          <p:nvPr>
            <p:ph type="sldNum" sz="quarter" idx="12"/>
          </p:nvPr>
        </p:nvSpPr>
        <p:spPr/>
        <p:txBody>
          <a:bodyPr/>
          <a:lstStyle/>
          <a:p>
            <a:fld id="{3A765BF1-CE9E-48D4-8EDD-E6CAAEF5F353}" type="slidenum">
              <a:rPr lang="en-US" smtClean="0"/>
              <a:t>‹#›</a:t>
            </a:fld>
            <a:endParaRPr lang="en-US"/>
          </a:p>
        </p:txBody>
      </p:sp>
    </p:spTree>
    <p:extLst>
      <p:ext uri="{BB962C8B-B14F-4D97-AF65-F5344CB8AC3E}">
        <p14:creationId xmlns:p14="http://schemas.microsoft.com/office/powerpoint/2010/main" val="161381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A6BC-DCED-3F0D-8F09-B4A0D574CA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A7C501-C1F0-AE19-80EA-76C2B5C155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08D447-24AB-DF3E-6FC6-7ED9F0579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74651-7AD4-7262-EB2B-A515AA99E5F0}"/>
              </a:ext>
            </a:extLst>
          </p:cNvPr>
          <p:cNvSpPr>
            <a:spLocks noGrp="1"/>
          </p:cNvSpPr>
          <p:nvPr>
            <p:ph type="dt" sz="half" idx="10"/>
          </p:nvPr>
        </p:nvSpPr>
        <p:spPr/>
        <p:txBody>
          <a:bodyPr/>
          <a:lstStyle/>
          <a:p>
            <a:fld id="{1A22750D-62A6-45EB-A0F7-BCD3FE68DF11}" type="datetimeFigureOut">
              <a:rPr lang="en-US" smtClean="0"/>
              <a:t>5/7/2025</a:t>
            </a:fld>
            <a:endParaRPr lang="en-US"/>
          </a:p>
        </p:txBody>
      </p:sp>
      <p:sp>
        <p:nvSpPr>
          <p:cNvPr id="6" name="Footer Placeholder 5">
            <a:extLst>
              <a:ext uri="{FF2B5EF4-FFF2-40B4-BE49-F238E27FC236}">
                <a16:creationId xmlns:a16="http://schemas.microsoft.com/office/drawing/2014/main" id="{DA5C1B16-1452-37A8-F207-B4BA57713F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17CD92-B686-F49D-D63A-BFA9F8470092}"/>
              </a:ext>
            </a:extLst>
          </p:cNvPr>
          <p:cNvSpPr>
            <a:spLocks noGrp="1"/>
          </p:cNvSpPr>
          <p:nvPr>
            <p:ph type="sldNum" sz="quarter" idx="12"/>
          </p:nvPr>
        </p:nvSpPr>
        <p:spPr/>
        <p:txBody>
          <a:bodyPr/>
          <a:lstStyle/>
          <a:p>
            <a:fld id="{3A765BF1-CE9E-48D4-8EDD-E6CAAEF5F353}" type="slidenum">
              <a:rPr lang="en-US" smtClean="0"/>
              <a:t>‹#›</a:t>
            </a:fld>
            <a:endParaRPr lang="en-US"/>
          </a:p>
        </p:txBody>
      </p:sp>
    </p:spTree>
    <p:extLst>
      <p:ext uri="{BB962C8B-B14F-4D97-AF65-F5344CB8AC3E}">
        <p14:creationId xmlns:p14="http://schemas.microsoft.com/office/powerpoint/2010/main" val="80124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23CBA9-869E-C7B3-EB75-F381F5426F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1CF5B7-07FB-A58B-A42A-2346AF22B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B6D24-C9D9-1B7C-A0D3-A442F6F3F9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22750D-62A6-45EB-A0F7-BCD3FE68DF11}" type="datetimeFigureOut">
              <a:rPr lang="en-US" smtClean="0"/>
              <a:t>5/7/2025</a:t>
            </a:fld>
            <a:endParaRPr lang="en-US"/>
          </a:p>
        </p:txBody>
      </p:sp>
      <p:sp>
        <p:nvSpPr>
          <p:cNvPr id="5" name="Footer Placeholder 4">
            <a:extLst>
              <a:ext uri="{FF2B5EF4-FFF2-40B4-BE49-F238E27FC236}">
                <a16:creationId xmlns:a16="http://schemas.microsoft.com/office/drawing/2014/main" id="{31602390-061F-3920-888D-01E13E22A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C7FF741-FE63-1B95-F5B6-96EFD95FF2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765BF1-CE9E-48D4-8EDD-E6CAAEF5F353}" type="slidenum">
              <a:rPr lang="en-US" smtClean="0"/>
              <a:t>‹#›</a:t>
            </a:fld>
            <a:endParaRPr lang="en-US"/>
          </a:p>
        </p:txBody>
      </p:sp>
    </p:spTree>
    <p:extLst>
      <p:ext uri="{BB962C8B-B14F-4D97-AF65-F5344CB8AC3E}">
        <p14:creationId xmlns:p14="http://schemas.microsoft.com/office/powerpoint/2010/main" val="387115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nk flowers with text&#10;&#10;AI-generated content may be incorrect.">
            <a:extLst>
              <a:ext uri="{FF2B5EF4-FFF2-40B4-BE49-F238E27FC236}">
                <a16:creationId xmlns:a16="http://schemas.microsoft.com/office/drawing/2014/main" id="{77ABF07F-2BD0-FD8B-0C40-09B48CD9FD22}"/>
              </a:ext>
            </a:extLst>
          </p:cNvPr>
          <p:cNvPicPr>
            <a:picLocks noChangeAspect="1"/>
          </p:cNvPicPr>
          <p:nvPr/>
        </p:nvPicPr>
        <p:blipFill>
          <a:blip r:embed="rId2">
            <a:extLst>
              <a:ext uri="{28A0092B-C50C-407E-A947-70E740481C1C}">
                <a14:useLocalDpi xmlns:a14="http://schemas.microsoft.com/office/drawing/2010/main" val="0"/>
              </a:ext>
            </a:extLst>
          </a:blip>
          <a:srcRect t="6306"/>
          <a:stretch/>
        </p:blipFill>
        <p:spPr>
          <a:xfrm>
            <a:off x="457200" y="457200"/>
            <a:ext cx="11277600" cy="5943600"/>
          </a:xfrm>
          <a:prstGeom prst="rect">
            <a:avLst/>
          </a:prstGeom>
        </p:spPr>
      </p:pic>
    </p:spTree>
    <p:extLst>
      <p:ext uri="{BB962C8B-B14F-4D97-AF65-F5344CB8AC3E}">
        <p14:creationId xmlns:p14="http://schemas.microsoft.com/office/powerpoint/2010/main" val="499458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a:extLst>
            <a:ext uri="{FF2B5EF4-FFF2-40B4-BE49-F238E27FC236}">
              <a16:creationId xmlns:a16="http://schemas.microsoft.com/office/drawing/2014/main" id="{A51B10DD-D9E2-F1F0-5297-9DD9C3D54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B63A5-4012-BC35-7972-864459C1E4E3}"/>
              </a:ext>
            </a:extLst>
          </p:cNvPr>
          <p:cNvSpPr>
            <a:spLocks noGrp="1"/>
          </p:cNvSpPr>
          <p:nvPr>
            <p:ph type="title"/>
          </p:nvPr>
        </p:nvSpPr>
        <p:spPr/>
        <p:txBody>
          <a:bodyPr/>
          <a:lstStyle/>
          <a:p>
            <a:r>
              <a:rPr lang="en-US" dirty="0">
                <a:latin typeface="Georgia" panose="02040502050405020303" pitchFamily="18" charset="0"/>
              </a:rPr>
              <a:t>Ruth 1:12-13 NIV </a:t>
            </a:r>
          </a:p>
        </p:txBody>
      </p:sp>
      <p:sp>
        <p:nvSpPr>
          <p:cNvPr id="3" name="TextBox 2">
            <a:extLst>
              <a:ext uri="{FF2B5EF4-FFF2-40B4-BE49-F238E27FC236}">
                <a16:creationId xmlns:a16="http://schemas.microsoft.com/office/drawing/2014/main" id="{C359277A-D896-3FB5-8ECE-88301C295F47}"/>
              </a:ext>
            </a:extLst>
          </p:cNvPr>
          <p:cNvSpPr txBox="1"/>
          <p:nvPr/>
        </p:nvSpPr>
        <p:spPr>
          <a:xfrm>
            <a:off x="1044060" y="2137978"/>
            <a:ext cx="10515600" cy="4031873"/>
          </a:xfrm>
          <a:prstGeom prst="rect">
            <a:avLst/>
          </a:prstGeom>
          <a:noFill/>
        </p:spPr>
        <p:txBody>
          <a:bodyPr wrap="square" rtlCol="0">
            <a:spAutoFit/>
          </a:bodyPr>
          <a:lstStyle/>
          <a:p>
            <a:pPr algn="ctr"/>
            <a:r>
              <a:rPr lang="en-US" sz="3200" dirty="0">
                <a:latin typeface="Georgia" panose="02040502050405020303" pitchFamily="18" charset="0"/>
              </a:rPr>
              <a:t>12 Return home, my daughters; I am too old to have another husband. Even if I thought there was still hope for me—even if I had a husband tonight and then gave birth to sons— 13 would you wait until they grew up? Would you remain unmarried for them? </a:t>
            </a:r>
          </a:p>
          <a:p>
            <a:pPr algn="ctr"/>
            <a:r>
              <a:rPr lang="en-US" sz="3200" dirty="0">
                <a:latin typeface="Georgia" panose="02040502050405020303" pitchFamily="18" charset="0"/>
              </a:rPr>
              <a:t>No, my daughters. </a:t>
            </a:r>
          </a:p>
          <a:p>
            <a:pPr algn="ctr"/>
            <a:r>
              <a:rPr lang="en-US" sz="3200" dirty="0">
                <a:latin typeface="Georgia" panose="02040502050405020303" pitchFamily="18" charset="0"/>
              </a:rPr>
              <a:t>It is more bitter for me than for you, </a:t>
            </a:r>
          </a:p>
          <a:p>
            <a:pPr algn="ctr"/>
            <a:r>
              <a:rPr lang="en-US" sz="3200" dirty="0">
                <a:latin typeface="Georgia" panose="02040502050405020303" pitchFamily="18" charset="0"/>
              </a:rPr>
              <a:t>because the Lord’s hand has turned against me!”</a:t>
            </a:r>
          </a:p>
        </p:txBody>
      </p:sp>
    </p:spTree>
    <p:extLst>
      <p:ext uri="{BB962C8B-B14F-4D97-AF65-F5344CB8AC3E}">
        <p14:creationId xmlns:p14="http://schemas.microsoft.com/office/powerpoint/2010/main" val="238013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a:extLst>
            <a:ext uri="{FF2B5EF4-FFF2-40B4-BE49-F238E27FC236}">
              <a16:creationId xmlns:a16="http://schemas.microsoft.com/office/drawing/2014/main" id="{9F2537CD-1ECA-C478-F53E-85C84F275E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FD53F5-2D51-EF54-49B7-513ACA491AF9}"/>
              </a:ext>
            </a:extLst>
          </p:cNvPr>
          <p:cNvSpPr>
            <a:spLocks noGrp="1"/>
          </p:cNvSpPr>
          <p:nvPr>
            <p:ph type="title"/>
          </p:nvPr>
        </p:nvSpPr>
        <p:spPr/>
        <p:txBody>
          <a:bodyPr/>
          <a:lstStyle/>
          <a:p>
            <a:r>
              <a:rPr lang="en-US" dirty="0">
                <a:latin typeface="Georgia" panose="02040502050405020303" pitchFamily="18" charset="0"/>
              </a:rPr>
              <a:t>Isaiah 49:16 NIV </a:t>
            </a:r>
          </a:p>
        </p:txBody>
      </p:sp>
      <p:sp>
        <p:nvSpPr>
          <p:cNvPr id="3" name="TextBox 2">
            <a:extLst>
              <a:ext uri="{FF2B5EF4-FFF2-40B4-BE49-F238E27FC236}">
                <a16:creationId xmlns:a16="http://schemas.microsoft.com/office/drawing/2014/main" id="{13F7E745-9FB8-D1A2-5AE9-87C4F9C8CB21}"/>
              </a:ext>
            </a:extLst>
          </p:cNvPr>
          <p:cNvSpPr txBox="1"/>
          <p:nvPr/>
        </p:nvSpPr>
        <p:spPr>
          <a:xfrm>
            <a:off x="922875" y="2578653"/>
            <a:ext cx="10515600" cy="1077218"/>
          </a:xfrm>
          <a:prstGeom prst="rect">
            <a:avLst/>
          </a:prstGeom>
          <a:noFill/>
        </p:spPr>
        <p:txBody>
          <a:bodyPr wrap="square" rtlCol="0">
            <a:spAutoFit/>
          </a:bodyPr>
          <a:lstStyle/>
          <a:p>
            <a:pPr algn="ctr"/>
            <a:r>
              <a:rPr lang="en-US" sz="3200" dirty="0">
                <a:latin typeface="Georgia" panose="02040502050405020303" pitchFamily="18" charset="0"/>
              </a:rPr>
              <a:t>See, I have engraved you on the palms of my hands;</a:t>
            </a:r>
          </a:p>
          <a:p>
            <a:pPr algn="ctr"/>
            <a:r>
              <a:rPr lang="en-US" sz="3200" dirty="0">
                <a:latin typeface="Georgia" panose="02040502050405020303" pitchFamily="18" charset="0"/>
              </a:rPr>
              <a:t>    your walls are ever before me.</a:t>
            </a:r>
          </a:p>
        </p:txBody>
      </p:sp>
    </p:spTree>
    <p:extLst>
      <p:ext uri="{BB962C8B-B14F-4D97-AF65-F5344CB8AC3E}">
        <p14:creationId xmlns:p14="http://schemas.microsoft.com/office/powerpoint/2010/main" val="381076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343188-99EC-9F2B-7BDF-39367B4F4B74}"/>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861FE028-DEA2-2C58-B4B3-3F5B0E17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F51C62-A2AD-BFF1-77AA-A4CABFDF54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5EE04EFD-EA1E-86C9-5520-E33BE91B4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B201DDA6-80A8-04C5-4A09-84282C8C1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BA4AE3A3-4FEB-5373-6E73-FDB6D6325D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F89F5AA5-C5FD-0DD0-2762-049C3B211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8E5075EA-2D72-189D-17DA-F97D0EEB6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BD2C8640-50F1-803C-89B5-6D927B3DB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128687AF-5944-0E41-6864-B67C26B12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F0FE64A-0BBB-4132-225E-4B667DA7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2AD3C92-AF5E-658F-F26A-C232753CC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C5BC7845-DFC9-9EE4-BA26-E9EC9E0C6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extBox 2">
            <a:extLst>
              <a:ext uri="{FF2B5EF4-FFF2-40B4-BE49-F238E27FC236}">
                <a16:creationId xmlns:a16="http://schemas.microsoft.com/office/drawing/2014/main" id="{652FD1CE-A82D-08E6-D569-86B8AE861B18}"/>
              </a:ext>
            </a:extLst>
          </p:cNvPr>
          <p:cNvSpPr txBox="1"/>
          <p:nvPr/>
        </p:nvSpPr>
        <p:spPr>
          <a:xfrm>
            <a:off x="789708" y="666351"/>
            <a:ext cx="10558405" cy="304433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kern="1200" dirty="0">
                <a:solidFill>
                  <a:schemeClr val="bg1"/>
                </a:solidFill>
                <a:latin typeface="Georgia" panose="02040502050405020303" pitchFamily="18" charset="0"/>
                <a:ea typeface="+mj-ea"/>
                <a:cs typeface="+mj-cs"/>
              </a:rPr>
              <a:t>God Responds to a </a:t>
            </a:r>
          </a:p>
          <a:p>
            <a:pPr algn="ctr">
              <a:lnSpc>
                <a:spcPct val="90000"/>
              </a:lnSpc>
              <a:spcBef>
                <a:spcPct val="0"/>
              </a:spcBef>
              <a:spcAft>
                <a:spcPts val="600"/>
              </a:spcAft>
            </a:pPr>
            <a:r>
              <a:rPr lang="en-US" sz="4800" b="1" kern="1200" dirty="0">
                <a:solidFill>
                  <a:schemeClr val="bg1"/>
                </a:solidFill>
                <a:latin typeface="Georgia" panose="02040502050405020303" pitchFamily="18" charset="0"/>
                <a:ea typeface="+mj-ea"/>
                <a:cs typeface="+mj-cs"/>
              </a:rPr>
              <a:t>Surrendered Heart</a:t>
            </a:r>
          </a:p>
        </p:txBody>
      </p:sp>
    </p:spTree>
    <p:extLst>
      <p:ext uri="{BB962C8B-B14F-4D97-AF65-F5344CB8AC3E}">
        <p14:creationId xmlns:p14="http://schemas.microsoft.com/office/powerpoint/2010/main" val="3341493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a:extLst>
            <a:ext uri="{FF2B5EF4-FFF2-40B4-BE49-F238E27FC236}">
              <a16:creationId xmlns:a16="http://schemas.microsoft.com/office/drawing/2014/main" id="{30C8A374-F4ED-B970-7E4F-57506186D3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3CE61-7360-8C27-81A3-1DE746EDA894}"/>
              </a:ext>
            </a:extLst>
          </p:cNvPr>
          <p:cNvSpPr>
            <a:spLocks noGrp="1"/>
          </p:cNvSpPr>
          <p:nvPr>
            <p:ph type="title"/>
          </p:nvPr>
        </p:nvSpPr>
        <p:spPr/>
        <p:txBody>
          <a:bodyPr/>
          <a:lstStyle/>
          <a:p>
            <a:r>
              <a:rPr lang="en-US" dirty="0">
                <a:latin typeface="Georgia" panose="02040502050405020303" pitchFamily="18" charset="0"/>
              </a:rPr>
              <a:t>Ruth 1:16-17 NIV </a:t>
            </a:r>
          </a:p>
        </p:txBody>
      </p:sp>
      <p:sp>
        <p:nvSpPr>
          <p:cNvPr id="3" name="TextBox 2">
            <a:extLst>
              <a:ext uri="{FF2B5EF4-FFF2-40B4-BE49-F238E27FC236}">
                <a16:creationId xmlns:a16="http://schemas.microsoft.com/office/drawing/2014/main" id="{63DCA27E-8FF7-F455-30C6-0FA58F82CB0F}"/>
              </a:ext>
            </a:extLst>
          </p:cNvPr>
          <p:cNvSpPr txBox="1"/>
          <p:nvPr/>
        </p:nvSpPr>
        <p:spPr>
          <a:xfrm>
            <a:off x="1044060" y="2137978"/>
            <a:ext cx="10515600" cy="4031873"/>
          </a:xfrm>
          <a:prstGeom prst="rect">
            <a:avLst/>
          </a:prstGeom>
          <a:noFill/>
        </p:spPr>
        <p:txBody>
          <a:bodyPr wrap="square" rtlCol="0">
            <a:spAutoFit/>
          </a:bodyPr>
          <a:lstStyle/>
          <a:p>
            <a:pPr algn="ctr"/>
            <a:r>
              <a:rPr lang="en-US" sz="3200" dirty="0">
                <a:latin typeface="Georgia" panose="02040502050405020303" pitchFamily="18" charset="0"/>
              </a:rPr>
              <a:t>16 But Ruth replied, “Don’t urge me to leave you or to turn back from you. Where you go I will go, and </a:t>
            </a:r>
          </a:p>
          <a:p>
            <a:pPr algn="ctr"/>
            <a:r>
              <a:rPr lang="en-US" sz="3200" dirty="0">
                <a:latin typeface="Georgia" panose="02040502050405020303" pitchFamily="18" charset="0"/>
              </a:rPr>
              <a:t>where you stay I will stay. </a:t>
            </a:r>
          </a:p>
          <a:p>
            <a:pPr algn="ctr"/>
            <a:r>
              <a:rPr lang="en-US" sz="3200" b="1" dirty="0">
                <a:latin typeface="Georgia" panose="02040502050405020303" pitchFamily="18" charset="0"/>
              </a:rPr>
              <a:t>Your people will be my people </a:t>
            </a:r>
          </a:p>
          <a:p>
            <a:pPr algn="ctr"/>
            <a:r>
              <a:rPr lang="en-US" sz="3200" b="1" dirty="0">
                <a:latin typeface="Georgia" panose="02040502050405020303" pitchFamily="18" charset="0"/>
              </a:rPr>
              <a:t>and your God my God. </a:t>
            </a:r>
          </a:p>
          <a:p>
            <a:pPr algn="ctr"/>
            <a:r>
              <a:rPr lang="en-US" sz="3200" dirty="0">
                <a:latin typeface="Georgia" panose="02040502050405020303" pitchFamily="18" charset="0"/>
              </a:rPr>
              <a:t>17 Where you die I will die, and there I will be buried. </a:t>
            </a:r>
          </a:p>
          <a:p>
            <a:pPr algn="ctr"/>
            <a:r>
              <a:rPr lang="en-US" sz="3200" dirty="0">
                <a:latin typeface="Georgia" panose="02040502050405020303" pitchFamily="18" charset="0"/>
              </a:rPr>
              <a:t>May the Lord deal with me, be it ever so severely, </a:t>
            </a:r>
          </a:p>
          <a:p>
            <a:pPr algn="ctr"/>
            <a:r>
              <a:rPr lang="en-US" sz="3200" dirty="0">
                <a:latin typeface="Georgia" panose="02040502050405020303" pitchFamily="18" charset="0"/>
              </a:rPr>
              <a:t>if even death separates you and me.” </a:t>
            </a:r>
          </a:p>
        </p:txBody>
      </p:sp>
    </p:spTree>
    <p:extLst>
      <p:ext uri="{BB962C8B-B14F-4D97-AF65-F5344CB8AC3E}">
        <p14:creationId xmlns:p14="http://schemas.microsoft.com/office/powerpoint/2010/main" val="3289505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a:extLst>
            <a:ext uri="{FF2B5EF4-FFF2-40B4-BE49-F238E27FC236}">
              <a16:creationId xmlns:a16="http://schemas.microsoft.com/office/drawing/2014/main" id="{00AF7E3A-E25B-EFEF-FC73-5554868434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190CA-1296-6FC7-0254-8DEE9068C1B7}"/>
              </a:ext>
            </a:extLst>
          </p:cNvPr>
          <p:cNvSpPr>
            <a:spLocks noGrp="1"/>
          </p:cNvSpPr>
          <p:nvPr>
            <p:ph type="title"/>
          </p:nvPr>
        </p:nvSpPr>
        <p:spPr/>
        <p:txBody>
          <a:bodyPr/>
          <a:lstStyle/>
          <a:p>
            <a:r>
              <a:rPr lang="en-US" dirty="0">
                <a:latin typeface="Georgia" panose="02040502050405020303" pitchFamily="18" charset="0"/>
              </a:rPr>
              <a:t>Psalm 51:17 NLT </a:t>
            </a:r>
          </a:p>
        </p:txBody>
      </p:sp>
      <p:sp>
        <p:nvSpPr>
          <p:cNvPr id="3" name="TextBox 2">
            <a:extLst>
              <a:ext uri="{FF2B5EF4-FFF2-40B4-BE49-F238E27FC236}">
                <a16:creationId xmlns:a16="http://schemas.microsoft.com/office/drawing/2014/main" id="{B9BA6E3F-74A9-EC7A-CB0B-CA97628EFC02}"/>
              </a:ext>
            </a:extLst>
          </p:cNvPr>
          <p:cNvSpPr txBox="1"/>
          <p:nvPr/>
        </p:nvSpPr>
        <p:spPr>
          <a:xfrm>
            <a:off x="838200" y="2303231"/>
            <a:ext cx="10515600" cy="1569660"/>
          </a:xfrm>
          <a:prstGeom prst="rect">
            <a:avLst/>
          </a:prstGeom>
          <a:noFill/>
        </p:spPr>
        <p:txBody>
          <a:bodyPr wrap="square" rtlCol="0">
            <a:spAutoFit/>
          </a:bodyPr>
          <a:lstStyle/>
          <a:p>
            <a:pPr algn="ctr"/>
            <a:r>
              <a:rPr lang="en-US" sz="3200" dirty="0">
                <a:latin typeface="Georgia" panose="02040502050405020303" pitchFamily="18" charset="0"/>
              </a:rPr>
              <a:t>The sacrifice you desire is a broken spirit.</a:t>
            </a:r>
          </a:p>
          <a:p>
            <a:pPr algn="ctr"/>
            <a:r>
              <a:rPr lang="en-US" sz="3200" dirty="0">
                <a:latin typeface="Georgia" panose="02040502050405020303" pitchFamily="18" charset="0"/>
              </a:rPr>
              <a:t>    You will not reject a broken and repentant heart, </a:t>
            </a:r>
          </a:p>
          <a:p>
            <a:pPr algn="ctr"/>
            <a:r>
              <a:rPr lang="en-US" sz="3200" dirty="0">
                <a:latin typeface="Georgia" panose="02040502050405020303" pitchFamily="18" charset="0"/>
              </a:rPr>
              <a:t>O God.</a:t>
            </a:r>
          </a:p>
        </p:txBody>
      </p:sp>
    </p:spTree>
    <p:extLst>
      <p:ext uri="{BB962C8B-B14F-4D97-AF65-F5344CB8AC3E}">
        <p14:creationId xmlns:p14="http://schemas.microsoft.com/office/powerpoint/2010/main" val="1123628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a:extLst>
            <a:ext uri="{FF2B5EF4-FFF2-40B4-BE49-F238E27FC236}">
              <a16:creationId xmlns:a16="http://schemas.microsoft.com/office/drawing/2014/main" id="{09460981-8443-9BCB-E871-FD444AF20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21B90-967B-0C29-B913-F18A77D947BB}"/>
              </a:ext>
            </a:extLst>
          </p:cNvPr>
          <p:cNvSpPr>
            <a:spLocks noGrp="1"/>
          </p:cNvSpPr>
          <p:nvPr>
            <p:ph type="title"/>
          </p:nvPr>
        </p:nvSpPr>
        <p:spPr/>
        <p:txBody>
          <a:bodyPr/>
          <a:lstStyle/>
          <a:p>
            <a:r>
              <a:rPr lang="en-US" dirty="0">
                <a:latin typeface="Georgia" panose="02040502050405020303" pitchFamily="18" charset="0"/>
              </a:rPr>
              <a:t>Ruth 2: 11 NIV </a:t>
            </a:r>
          </a:p>
        </p:txBody>
      </p:sp>
      <p:sp>
        <p:nvSpPr>
          <p:cNvPr id="3" name="TextBox 2">
            <a:extLst>
              <a:ext uri="{FF2B5EF4-FFF2-40B4-BE49-F238E27FC236}">
                <a16:creationId xmlns:a16="http://schemas.microsoft.com/office/drawing/2014/main" id="{FCDFD86D-2235-0D83-3939-E31D8B0C6152}"/>
              </a:ext>
            </a:extLst>
          </p:cNvPr>
          <p:cNvSpPr txBox="1"/>
          <p:nvPr/>
        </p:nvSpPr>
        <p:spPr>
          <a:xfrm>
            <a:off x="1055077" y="1840523"/>
            <a:ext cx="10515600" cy="2554545"/>
          </a:xfrm>
          <a:prstGeom prst="rect">
            <a:avLst/>
          </a:prstGeom>
          <a:noFill/>
        </p:spPr>
        <p:txBody>
          <a:bodyPr wrap="square" rtlCol="0">
            <a:spAutoFit/>
          </a:bodyPr>
          <a:lstStyle/>
          <a:p>
            <a:pPr algn="ctr"/>
            <a:r>
              <a:rPr lang="en-US" sz="3200" dirty="0">
                <a:latin typeface="Georgia" panose="02040502050405020303" pitchFamily="18" charset="0"/>
              </a:rPr>
              <a:t>11 Boaz replied, “I’ve been told all about what you have done for your mother-in-law since the death of your husband—how you left your father and mother and </a:t>
            </a:r>
          </a:p>
          <a:p>
            <a:pPr algn="ctr"/>
            <a:r>
              <a:rPr lang="en-US" sz="3200" dirty="0">
                <a:latin typeface="Georgia" panose="02040502050405020303" pitchFamily="18" charset="0"/>
              </a:rPr>
              <a:t>your homeland and came to live with </a:t>
            </a:r>
          </a:p>
          <a:p>
            <a:pPr algn="ctr"/>
            <a:r>
              <a:rPr lang="en-US" sz="3200" dirty="0">
                <a:latin typeface="Georgia" panose="02040502050405020303" pitchFamily="18" charset="0"/>
              </a:rPr>
              <a:t>a people you did not know before. </a:t>
            </a:r>
          </a:p>
        </p:txBody>
      </p:sp>
    </p:spTree>
    <p:extLst>
      <p:ext uri="{BB962C8B-B14F-4D97-AF65-F5344CB8AC3E}">
        <p14:creationId xmlns:p14="http://schemas.microsoft.com/office/powerpoint/2010/main" val="2235388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C675D0-9A86-6262-C321-AFA33FAEB085}"/>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B74709-DDCA-B610-F625-57C294B58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22541C42-70CD-0AFB-ED05-A4626717D8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29B566EA-D61D-00C6-1BA6-6B0596E6DF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D76E0DF0-5D4E-72C0-63FF-58BC697F8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0B2B863D-A77F-151E-5EFC-7EEC2CB9AC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1EE77BD0-82AA-7FA7-9566-323912E9E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219325EA-B84E-31BD-3276-FE82383F6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D00A9A62-CC2F-57B2-7D27-7F3E57026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449411C7-F648-CCE7-8BBC-4B7BF1DD8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BE2ACF82-475A-03D3-F1EE-B7B27B98A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DF7A994-8A7D-FDA7-B024-041F7A86C9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25F8B564-00D4-1FBA-6731-33E374290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extBox 2">
            <a:extLst>
              <a:ext uri="{FF2B5EF4-FFF2-40B4-BE49-F238E27FC236}">
                <a16:creationId xmlns:a16="http://schemas.microsoft.com/office/drawing/2014/main" id="{1F9D377E-0594-1C37-A355-427612149E78}"/>
              </a:ext>
            </a:extLst>
          </p:cNvPr>
          <p:cNvSpPr txBox="1"/>
          <p:nvPr/>
        </p:nvSpPr>
        <p:spPr>
          <a:xfrm>
            <a:off x="789708" y="666351"/>
            <a:ext cx="10558405" cy="304433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kern="1200" dirty="0">
                <a:solidFill>
                  <a:schemeClr val="bg1"/>
                </a:solidFill>
                <a:latin typeface="Georgia" panose="02040502050405020303" pitchFamily="18" charset="0"/>
                <a:ea typeface="+mj-ea"/>
                <a:cs typeface="+mj-cs"/>
              </a:rPr>
              <a:t>God Redeems </a:t>
            </a:r>
          </a:p>
          <a:p>
            <a:pPr algn="ctr">
              <a:lnSpc>
                <a:spcPct val="90000"/>
              </a:lnSpc>
              <a:spcBef>
                <a:spcPct val="0"/>
              </a:spcBef>
              <a:spcAft>
                <a:spcPts val="600"/>
              </a:spcAft>
            </a:pPr>
            <a:r>
              <a:rPr lang="en-US" sz="4800" b="1" kern="1200" dirty="0">
                <a:solidFill>
                  <a:schemeClr val="bg1"/>
                </a:solidFill>
                <a:latin typeface="Georgia" panose="02040502050405020303" pitchFamily="18" charset="0"/>
                <a:ea typeface="+mj-ea"/>
                <a:cs typeface="+mj-cs"/>
              </a:rPr>
              <a:t>and Restores</a:t>
            </a:r>
          </a:p>
        </p:txBody>
      </p:sp>
    </p:spTree>
    <p:extLst>
      <p:ext uri="{BB962C8B-B14F-4D97-AF65-F5344CB8AC3E}">
        <p14:creationId xmlns:p14="http://schemas.microsoft.com/office/powerpoint/2010/main" val="67734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a:extLst>
            <a:ext uri="{FF2B5EF4-FFF2-40B4-BE49-F238E27FC236}">
              <a16:creationId xmlns:a16="http://schemas.microsoft.com/office/drawing/2014/main" id="{58F5B5EB-767D-575E-F01F-011E34806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3A105D-E8C1-3153-D14E-080F439ABBD9}"/>
              </a:ext>
            </a:extLst>
          </p:cNvPr>
          <p:cNvSpPr>
            <a:spLocks noGrp="1"/>
          </p:cNvSpPr>
          <p:nvPr>
            <p:ph type="title"/>
          </p:nvPr>
        </p:nvSpPr>
        <p:spPr/>
        <p:txBody>
          <a:bodyPr/>
          <a:lstStyle/>
          <a:p>
            <a:r>
              <a:rPr lang="en-US" dirty="0">
                <a:latin typeface="Georgia" panose="02040502050405020303" pitchFamily="18" charset="0"/>
              </a:rPr>
              <a:t>Ruth 2:12 NIV </a:t>
            </a:r>
          </a:p>
        </p:txBody>
      </p:sp>
      <p:sp>
        <p:nvSpPr>
          <p:cNvPr id="3" name="TextBox 2">
            <a:extLst>
              <a:ext uri="{FF2B5EF4-FFF2-40B4-BE49-F238E27FC236}">
                <a16:creationId xmlns:a16="http://schemas.microsoft.com/office/drawing/2014/main" id="{70C0A86A-8831-6823-4347-C19CBC241BA8}"/>
              </a:ext>
            </a:extLst>
          </p:cNvPr>
          <p:cNvSpPr txBox="1"/>
          <p:nvPr/>
        </p:nvSpPr>
        <p:spPr>
          <a:xfrm>
            <a:off x="1044060" y="2137978"/>
            <a:ext cx="10515600" cy="3046988"/>
          </a:xfrm>
          <a:prstGeom prst="rect">
            <a:avLst/>
          </a:prstGeom>
          <a:noFill/>
        </p:spPr>
        <p:txBody>
          <a:bodyPr wrap="square" rtlCol="0">
            <a:spAutoFit/>
          </a:bodyPr>
          <a:lstStyle/>
          <a:p>
            <a:pPr algn="ctr"/>
            <a:r>
              <a:rPr lang="en-US" sz="3200" dirty="0">
                <a:latin typeface="Georgia" panose="02040502050405020303" pitchFamily="18" charset="0"/>
              </a:rPr>
              <a:t>12 May the Lord repay you for what </a:t>
            </a:r>
          </a:p>
          <a:p>
            <a:pPr algn="ctr"/>
            <a:r>
              <a:rPr lang="en-US" sz="3200" dirty="0">
                <a:latin typeface="Georgia" panose="02040502050405020303" pitchFamily="18" charset="0"/>
              </a:rPr>
              <a:t>you have done. </a:t>
            </a:r>
          </a:p>
          <a:p>
            <a:pPr algn="ctr"/>
            <a:r>
              <a:rPr lang="en-US" sz="3200" dirty="0">
                <a:latin typeface="Georgia" panose="02040502050405020303" pitchFamily="18" charset="0"/>
              </a:rPr>
              <a:t>May you be richly rewarded by the Lord, </a:t>
            </a:r>
          </a:p>
          <a:p>
            <a:pPr algn="ctr"/>
            <a:r>
              <a:rPr lang="en-US" sz="3200" dirty="0">
                <a:latin typeface="Georgia" panose="02040502050405020303" pitchFamily="18" charset="0"/>
              </a:rPr>
              <a:t>the God of Israel, </a:t>
            </a:r>
          </a:p>
          <a:p>
            <a:pPr algn="ctr"/>
            <a:r>
              <a:rPr lang="en-US" sz="3200" dirty="0">
                <a:latin typeface="Georgia" panose="02040502050405020303" pitchFamily="18" charset="0"/>
              </a:rPr>
              <a:t>under whose wings you have come </a:t>
            </a:r>
          </a:p>
          <a:p>
            <a:pPr algn="ctr"/>
            <a:r>
              <a:rPr lang="en-US" sz="3200" dirty="0">
                <a:latin typeface="Georgia" panose="02040502050405020303" pitchFamily="18" charset="0"/>
              </a:rPr>
              <a:t>to take refuge.”</a:t>
            </a:r>
          </a:p>
        </p:txBody>
      </p:sp>
    </p:spTree>
    <p:extLst>
      <p:ext uri="{BB962C8B-B14F-4D97-AF65-F5344CB8AC3E}">
        <p14:creationId xmlns:p14="http://schemas.microsoft.com/office/powerpoint/2010/main" val="1300776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a:extLst>
            <a:ext uri="{FF2B5EF4-FFF2-40B4-BE49-F238E27FC236}">
              <a16:creationId xmlns:a16="http://schemas.microsoft.com/office/drawing/2014/main" id="{8CD63EFC-7994-12AB-A93E-D24A9DBE5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8BBC5-8852-273C-44A9-EBF25975E798}"/>
              </a:ext>
            </a:extLst>
          </p:cNvPr>
          <p:cNvSpPr>
            <a:spLocks noGrp="1"/>
          </p:cNvSpPr>
          <p:nvPr>
            <p:ph type="title"/>
          </p:nvPr>
        </p:nvSpPr>
        <p:spPr/>
        <p:txBody>
          <a:bodyPr/>
          <a:lstStyle/>
          <a:p>
            <a:r>
              <a:rPr lang="en-US" dirty="0">
                <a:latin typeface="Georgia" panose="02040502050405020303" pitchFamily="18" charset="0"/>
              </a:rPr>
              <a:t>Ruth 4:9-10 NIV </a:t>
            </a:r>
          </a:p>
        </p:txBody>
      </p:sp>
      <p:sp>
        <p:nvSpPr>
          <p:cNvPr id="3" name="TextBox 2">
            <a:extLst>
              <a:ext uri="{FF2B5EF4-FFF2-40B4-BE49-F238E27FC236}">
                <a16:creationId xmlns:a16="http://schemas.microsoft.com/office/drawing/2014/main" id="{CE9ECBD8-AC2A-317B-1D7D-2C62977C615E}"/>
              </a:ext>
            </a:extLst>
          </p:cNvPr>
          <p:cNvSpPr txBox="1"/>
          <p:nvPr/>
        </p:nvSpPr>
        <p:spPr>
          <a:xfrm>
            <a:off x="1044060" y="2137978"/>
            <a:ext cx="10515600" cy="4031873"/>
          </a:xfrm>
          <a:prstGeom prst="rect">
            <a:avLst/>
          </a:prstGeom>
          <a:noFill/>
        </p:spPr>
        <p:txBody>
          <a:bodyPr wrap="square" rtlCol="0">
            <a:spAutoFit/>
          </a:bodyPr>
          <a:lstStyle/>
          <a:p>
            <a:pPr algn="ctr"/>
            <a:r>
              <a:rPr lang="en-US" sz="3200" dirty="0">
                <a:latin typeface="Georgia" panose="02040502050405020303" pitchFamily="18" charset="0"/>
              </a:rPr>
              <a:t>9 Then Boaz announced to the elders and all the people, “</a:t>
            </a:r>
            <a:r>
              <a:rPr lang="en-US" sz="3200" b="1" dirty="0">
                <a:latin typeface="Georgia" panose="02040502050405020303" pitchFamily="18" charset="0"/>
              </a:rPr>
              <a:t>Today you are witnesses that I have bought from Naomi all the property of Elimelek,</a:t>
            </a:r>
            <a:r>
              <a:rPr lang="en-US" sz="3200" dirty="0">
                <a:latin typeface="Georgia" panose="02040502050405020303" pitchFamily="18" charset="0"/>
              </a:rPr>
              <a:t> </a:t>
            </a:r>
            <a:r>
              <a:rPr lang="en-US" sz="3200" dirty="0" err="1">
                <a:latin typeface="Georgia" panose="02040502050405020303" pitchFamily="18" charset="0"/>
              </a:rPr>
              <a:t>Kilion</a:t>
            </a:r>
            <a:r>
              <a:rPr lang="en-US" sz="3200" dirty="0">
                <a:latin typeface="Georgia" panose="02040502050405020303" pitchFamily="18" charset="0"/>
              </a:rPr>
              <a:t> and Mahlon. 10 </a:t>
            </a:r>
            <a:r>
              <a:rPr lang="en-US" sz="3200" b="1" dirty="0">
                <a:latin typeface="Georgia" panose="02040502050405020303" pitchFamily="18" charset="0"/>
              </a:rPr>
              <a:t>I have also acquired Ruth the Moabite, Mahlon’s widow, as my wife</a:t>
            </a:r>
            <a:r>
              <a:rPr lang="en-US" sz="3200" dirty="0">
                <a:latin typeface="Georgia" panose="02040502050405020303" pitchFamily="18" charset="0"/>
              </a:rPr>
              <a:t>, in order to maintain the name of the dead with his property, so that his name will not disappear from among his family or from his hometown. Today you are witnesses!”</a:t>
            </a:r>
          </a:p>
        </p:txBody>
      </p:sp>
    </p:spTree>
    <p:extLst>
      <p:ext uri="{BB962C8B-B14F-4D97-AF65-F5344CB8AC3E}">
        <p14:creationId xmlns:p14="http://schemas.microsoft.com/office/powerpoint/2010/main" val="11023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a:extLst>
            <a:ext uri="{FF2B5EF4-FFF2-40B4-BE49-F238E27FC236}">
              <a16:creationId xmlns:a16="http://schemas.microsoft.com/office/drawing/2014/main" id="{2C9B629B-F1B3-7725-06CC-FA7769F450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6CB87A-C867-3A45-706A-ED6BE4B42DF7}"/>
              </a:ext>
            </a:extLst>
          </p:cNvPr>
          <p:cNvSpPr>
            <a:spLocks noGrp="1"/>
          </p:cNvSpPr>
          <p:nvPr>
            <p:ph type="title"/>
          </p:nvPr>
        </p:nvSpPr>
        <p:spPr/>
        <p:txBody>
          <a:bodyPr/>
          <a:lstStyle/>
          <a:p>
            <a:r>
              <a:rPr lang="en-US" dirty="0">
                <a:latin typeface="Georgia" panose="02040502050405020303" pitchFamily="18" charset="0"/>
              </a:rPr>
              <a:t>Ruth 4:14-15 NIV </a:t>
            </a:r>
          </a:p>
        </p:txBody>
      </p:sp>
      <p:sp>
        <p:nvSpPr>
          <p:cNvPr id="3" name="TextBox 2">
            <a:extLst>
              <a:ext uri="{FF2B5EF4-FFF2-40B4-BE49-F238E27FC236}">
                <a16:creationId xmlns:a16="http://schemas.microsoft.com/office/drawing/2014/main" id="{38B03192-A81B-030A-FE7F-91B0E31711AA}"/>
              </a:ext>
            </a:extLst>
          </p:cNvPr>
          <p:cNvSpPr txBox="1"/>
          <p:nvPr/>
        </p:nvSpPr>
        <p:spPr>
          <a:xfrm>
            <a:off x="1044060" y="2137978"/>
            <a:ext cx="10515600" cy="4031873"/>
          </a:xfrm>
          <a:prstGeom prst="rect">
            <a:avLst/>
          </a:prstGeom>
          <a:noFill/>
        </p:spPr>
        <p:txBody>
          <a:bodyPr wrap="square" rtlCol="0">
            <a:spAutoFit/>
          </a:bodyPr>
          <a:lstStyle/>
          <a:p>
            <a:pPr algn="ctr"/>
            <a:r>
              <a:rPr lang="en-US" sz="3200" dirty="0">
                <a:latin typeface="Georgia" panose="02040502050405020303" pitchFamily="18" charset="0"/>
              </a:rPr>
              <a:t>14 The women said to Naomi: </a:t>
            </a:r>
          </a:p>
          <a:p>
            <a:pPr algn="ctr"/>
            <a:r>
              <a:rPr lang="en-US" sz="3200" dirty="0">
                <a:latin typeface="Georgia" panose="02040502050405020303" pitchFamily="18" charset="0"/>
              </a:rPr>
              <a:t>“</a:t>
            </a:r>
            <a:r>
              <a:rPr lang="en-US" sz="3200" b="1" dirty="0">
                <a:latin typeface="Georgia" panose="02040502050405020303" pitchFamily="18" charset="0"/>
              </a:rPr>
              <a:t>Praise be to the Lord, who this day has not left you without a guardian-redeemer. </a:t>
            </a:r>
          </a:p>
          <a:p>
            <a:pPr algn="ctr"/>
            <a:r>
              <a:rPr lang="en-US" sz="3200" dirty="0">
                <a:latin typeface="Georgia" panose="02040502050405020303" pitchFamily="18" charset="0"/>
              </a:rPr>
              <a:t>May he become famous throughout Israel! </a:t>
            </a:r>
          </a:p>
          <a:p>
            <a:pPr algn="ctr"/>
            <a:r>
              <a:rPr lang="en-US" sz="3200" dirty="0">
                <a:latin typeface="Georgia" panose="02040502050405020303" pitchFamily="18" charset="0"/>
              </a:rPr>
              <a:t>15 </a:t>
            </a:r>
            <a:r>
              <a:rPr lang="en-US" sz="3200" b="1" dirty="0">
                <a:latin typeface="Georgia" panose="02040502050405020303" pitchFamily="18" charset="0"/>
              </a:rPr>
              <a:t>He will renew your life and </a:t>
            </a:r>
          </a:p>
          <a:p>
            <a:pPr algn="ctr"/>
            <a:r>
              <a:rPr lang="en-US" sz="3200" b="1" dirty="0">
                <a:latin typeface="Georgia" panose="02040502050405020303" pitchFamily="18" charset="0"/>
              </a:rPr>
              <a:t>sustain you in your old age.</a:t>
            </a:r>
            <a:r>
              <a:rPr lang="en-US" sz="3200" dirty="0">
                <a:latin typeface="Georgia" panose="02040502050405020303" pitchFamily="18" charset="0"/>
              </a:rPr>
              <a:t> </a:t>
            </a:r>
          </a:p>
          <a:p>
            <a:pPr algn="ctr"/>
            <a:r>
              <a:rPr lang="en-US" sz="3200" dirty="0">
                <a:latin typeface="Georgia" panose="02040502050405020303" pitchFamily="18" charset="0"/>
              </a:rPr>
              <a:t>For your daughter-in-law, who loves you and who is better to you than seven sons, has given him birth.”</a:t>
            </a:r>
          </a:p>
        </p:txBody>
      </p:sp>
    </p:spTree>
    <p:extLst>
      <p:ext uri="{BB962C8B-B14F-4D97-AF65-F5344CB8AC3E}">
        <p14:creationId xmlns:p14="http://schemas.microsoft.com/office/powerpoint/2010/main" val="15579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C2D6DD8-FAD6-401D-9DE6-71DD04C980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1BAD33E9-3181-4B0F-B82D-384777D81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CF64871D-491F-4731-8BF2-391FF2F06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pic>
        <p:nvPicPr>
          <p:cNvPr id="3" name="Picture 2" descr="A blue background with white text&#10;&#10;AI-generated content may be incorrect.">
            <a:extLst>
              <a:ext uri="{FF2B5EF4-FFF2-40B4-BE49-F238E27FC236}">
                <a16:creationId xmlns:a16="http://schemas.microsoft.com/office/drawing/2014/main" id="{1A209BC8-1183-FAB1-C7CA-FA922ECD8B61}"/>
              </a:ext>
            </a:extLst>
          </p:cNvPr>
          <p:cNvPicPr>
            <a:picLocks noChangeAspect="1"/>
          </p:cNvPicPr>
          <p:nvPr/>
        </p:nvPicPr>
        <p:blipFill>
          <a:blip r:embed="rId2">
            <a:extLst>
              <a:ext uri="{28A0092B-C50C-407E-A947-70E740481C1C}">
                <a14:useLocalDpi xmlns:a14="http://schemas.microsoft.com/office/drawing/2010/main" val="0"/>
              </a:ext>
            </a:extLst>
          </a:blip>
          <a:srcRect t="2244" r="1" b="5015"/>
          <a:stretch/>
        </p:blipFill>
        <p:spPr>
          <a:xfrm>
            <a:off x="643130" y="598259"/>
            <a:ext cx="10889442" cy="5680742"/>
          </a:xfrm>
          <a:prstGeom prst="rect">
            <a:avLst/>
          </a:prstGeom>
        </p:spPr>
      </p:pic>
    </p:spTree>
    <p:extLst>
      <p:ext uri="{BB962C8B-B14F-4D97-AF65-F5344CB8AC3E}">
        <p14:creationId xmlns:p14="http://schemas.microsoft.com/office/powerpoint/2010/main" val="555986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C2508E-FAAA-B9A4-6311-EE6B2622E24C}"/>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B7B78021-2A93-AF0B-88B1-019C33F0C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8FBABD7-C6D3-CAC1-BBAA-F9539BF056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7D9DF5FD-B415-2850-AD5D-2BE2D4623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F11A7340-35E2-C3C5-C70C-B2E0C3B3C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CE201084-EFC4-1A95-B343-3DC11E4113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4BA5688C-6C27-7FAC-4574-FF53CC3E2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02D94416-1BB9-843E-EA4F-94A329D6B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05D83C2F-A033-C8CF-BE30-B65BC2500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2D00B9C2-A418-9923-6231-4204DBFEB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DD197779-0F07-3157-1D50-B8FDA279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693D9E4A-0099-67B5-3F12-2F0E7B3B9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4EEC456-B7B8-7D3A-33EF-7C04F753A7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extBox 2">
            <a:extLst>
              <a:ext uri="{FF2B5EF4-FFF2-40B4-BE49-F238E27FC236}">
                <a16:creationId xmlns:a16="http://schemas.microsoft.com/office/drawing/2014/main" id="{80FE4A0F-01FF-592B-06D6-BA0939D252D8}"/>
              </a:ext>
            </a:extLst>
          </p:cNvPr>
          <p:cNvSpPr txBox="1"/>
          <p:nvPr/>
        </p:nvSpPr>
        <p:spPr>
          <a:xfrm>
            <a:off x="938956" y="1143344"/>
            <a:ext cx="10558405" cy="304433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kern="1200" dirty="0">
                <a:solidFill>
                  <a:schemeClr val="bg1"/>
                </a:solidFill>
                <a:latin typeface="Georgia" panose="02040502050405020303" pitchFamily="18" charset="0"/>
                <a:ea typeface="+mj-ea"/>
                <a:cs typeface="+mj-cs"/>
              </a:rPr>
              <a:t>God Uses </a:t>
            </a:r>
          </a:p>
          <a:p>
            <a:pPr algn="ctr">
              <a:lnSpc>
                <a:spcPct val="90000"/>
              </a:lnSpc>
              <a:spcBef>
                <a:spcPct val="0"/>
              </a:spcBef>
              <a:spcAft>
                <a:spcPts val="600"/>
              </a:spcAft>
            </a:pPr>
            <a:r>
              <a:rPr lang="en-US" sz="4800" b="1" kern="1200" dirty="0">
                <a:solidFill>
                  <a:schemeClr val="bg1"/>
                </a:solidFill>
                <a:latin typeface="Georgia" panose="02040502050405020303" pitchFamily="18" charset="0"/>
                <a:ea typeface="+mj-ea"/>
                <a:cs typeface="+mj-cs"/>
              </a:rPr>
              <a:t>Our Faithfulness </a:t>
            </a:r>
          </a:p>
          <a:p>
            <a:pPr algn="ctr">
              <a:lnSpc>
                <a:spcPct val="90000"/>
              </a:lnSpc>
              <a:spcBef>
                <a:spcPct val="0"/>
              </a:spcBef>
              <a:spcAft>
                <a:spcPts val="600"/>
              </a:spcAft>
            </a:pPr>
            <a:r>
              <a:rPr lang="en-US" sz="4800" b="1" kern="1200" dirty="0">
                <a:solidFill>
                  <a:schemeClr val="bg1"/>
                </a:solidFill>
                <a:latin typeface="Georgia" panose="02040502050405020303" pitchFamily="18" charset="0"/>
                <a:ea typeface="+mj-ea"/>
                <a:cs typeface="+mj-cs"/>
              </a:rPr>
              <a:t>in His Greater Plans</a:t>
            </a:r>
          </a:p>
        </p:txBody>
      </p:sp>
    </p:spTree>
    <p:extLst>
      <p:ext uri="{BB962C8B-B14F-4D97-AF65-F5344CB8AC3E}">
        <p14:creationId xmlns:p14="http://schemas.microsoft.com/office/powerpoint/2010/main" val="3231502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a:extLst>
            <a:ext uri="{FF2B5EF4-FFF2-40B4-BE49-F238E27FC236}">
              <a16:creationId xmlns:a16="http://schemas.microsoft.com/office/drawing/2014/main" id="{4673B07B-5D12-502D-9B87-2ADF8E4A68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C0915-0F87-8265-0840-4AFAB2D6109B}"/>
              </a:ext>
            </a:extLst>
          </p:cNvPr>
          <p:cNvSpPr>
            <a:spLocks noGrp="1"/>
          </p:cNvSpPr>
          <p:nvPr>
            <p:ph type="title"/>
          </p:nvPr>
        </p:nvSpPr>
        <p:spPr/>
        <p:txBody>
          <a:bodyPr/>
          <a:lstStyle/>
          <a:p>
            <a:r>
              <a:rPr lang="en-US" dirty="0">
                <a:latin typeface="Georgia" panose="02040502050405020303" pitchFamily="18" charset="0"/>
              </a:rPr>
              <a:t>Ruth 4:21-22 NIV </a:t>
            </a:r>
          </a:p>
        </p:txBody>
      </p:sp>
      <p:sp>
        <p:nvSpPr>
          <p:cNvPr id="3" name="TextBox 2">
            <a:extLst>
              <a:ext uri="{FF2B5EF4-FFF2-40B4-BE49-F238E27FC236}">
                <a16:creationId xmlns:a16="http://schemas.microsoft.com/office/drawing/2014/main" id="{E0D3A526-2118-8E25-60E5-B370B76A41F0}"/>
              </a:ext>
            </a:extLst>
          </p:cNvPr>
          <p:cNvSpPr txBox="1"/>
          <p:nvPr/>
        </p:nvSpPr>
        <p:spPr>
          <a:xfrm>
            <a:off x="1044060" y="2137978"/>
            <a:ext cx="10515600" cy="3539430"/>
          </a:xfrm>
          <a:prstGeom prst="rect">
            <a:avLst/>
          </a:prstGeom>
          <a:noFill/>
        </p:spPr>
        <p:txBody>
          <a:bodyPr wrap="square" rtlCol="0">
            <a:spAutoFit/>
          </a:bodyPr>
          <a:lstStyle/>
          <a:p>
            <a:pPr algn="ctr"/>
            <a:r>
              <a:rPr lang="en-US" sz="3200" dirty="0">
                <a:latin typeface="Georgia" panose="02040502050405020303" pitchFamily="18" charset="0"/>
              </a:rPr>
              <a:t>21 Salmon the father of </a:t>
            </a:r>
            <a:r>
              <a:rPr lang="en-US" sz="3200" b="1" dirty="0">
                <a:latin typeface="Georgia" panose="02040502050405020303" pitchFamily="18" charset="0"/>
              </a:rPr>
              <a:t>Boaz</a:t>
            </a:r>
            <a:r>
              <a:rPr lang="en-US" sz="3200" dirty="0">
                <a:latin typeface="Georgia" panose="02040502050405020303" pitchFamily="18" charset="0"/>
              </a:rPr>
              <a:t>,</a:t>
            </a:r>
          </a:p>
          <a:p>
            <a:pPr algn="ctr"/>
            <a:endParaRPr lang="en-US" sz="3200" dirty="0">
              <a:latin typeface="Georgia" panose="02040502050405020303" pitchFamily="18" charset="0"/>
            </a:endParaRPr>
          </a:p>
          <a:p>
            <a:pPr algn="ctr"/>
            <a:r>
              <a:rPr lang="en-US" sz="3200" dirty="0">
                <a:latin typeface="Georgia" panose="02040502050405020303" pitchFamily="18" charset="0"/>
              </a:rPr>
              <a:t>Boaz the father of Obed,</a:t>
            </a:r>
          </a:p>
          <a:p>
            <a:pPr algn="ctr"/>
            <a:endParaRPr lang="en-US" sz="3200" dirty="0">
              <a:latin typeface="Georgia" panose="02040502050405020303" pitchFamily="18" charset="0"/>
            </a:endParaRPr>
          </a:p>
          <a:p>
            <a:pPr algn="ctr"/>
            <a:r>
              <a:rPr lang="en-US" sz="3200" dirty="0">
                <a:latin typeface="Georgia" panose="02040502050405020303" pitchFamily="18" charset="0"/>
              </a:rPr>
              <a:t>22 Obed the father of Jesse,</a:t>
            </a:r>
          </a:p>
          <a:p>
            <a:pPr algn="ctr"/>
            <a:endParaRPr lang="en-US" sz="3200" dirty="0">
              <a:latin typeface="Georgia" panose="02040502050405020303" pitchFamily="18" charset="0"/>
            </a:endParaRPr>
          </a:p>
          <a:p>
            <a:pPr algn="ctr"/>
            <a:r>
              <a:rPr lang="en-US" sz="3200" b="1" dirty="0">
                <a:latin typeface="Georgia" panose="02040502050405020303" pitchFamily="18" charset="0"/>
              </a:rPr>
              <a:t>and Jesse the father of David.</a:t>
            </a:r>
          </a:p>
        </p:txBody>
      </p:sp>
    </p:spTree>
    <p:extLst>
      <p:ext uri="{BB962C8B-B14F-4D97-AF65-F5344CB8AC3E}">
        <p14:creationId xmlns:p14="http://schemas.microsoft.com/office/powerpoint/2010/main" val="3553043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a:extLst>
            <a:ext uri="{FF2B5EF4-FFF2-40B4-BE49-F238E27FC236}">
              <a16:creationId xmlns:a16="http://schemas.microsoft.com/office/drawing/2014/main" id="{4180BD6A-E210-DC8A-C193-7F9DF289F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013D37-62B9-0919-4023-3D2A29EBC682}"/>
              </a:ext>
            </a:extLst>
          </p:cNvPr>
          <p:cNvSpPr>
            <a:spLocks noGrp="1"/>
          </p:cNvSpPr>
          <p:nvPr>
            <p:ph type="title"/>
          </p:nvPr>
        </p:nvSpPr>
        <p:spPr/>
        <p:txBody>
          <a:bodyPr/>
          <a:lstStyle/>
          <a:p>
            <a:r>
              <a:rPr lang="en-US" dirty="0">
                <a:latin typeface="Georgia" panose="02040502050405020303" pitchFamily="18" charset="0"/>
              </a:rPr>
              <a:t>Isaiah 55:9 NIV </a:t>
            </a:r>
          </a:p>
        </p:txBody>
      </p:sp>
      <p:sp>
        <p:nvSpPr>
          <p:cNvPr id="3" name="TextBox 2">
            <a:extLst>
              <a:ext uri="{FF2B5EF4-FFF2-40B4-BE49-F238E27FC236}">
                <a16:creationId xmlns:a16="http://schemas.microsoft.com/office/drawing/2014/main" id="{700CD1CA-2B90-7FBB-FDD5-6C7135D9FBF2}"/>
              </a:ext>
            </a:extLst>
          </p:cNvPr>
          <p:cNvSpPr txBox="1"/>
          <p:nvPr/>
        </p:nvSpPr>
        <p:spPr>
          <a:xfrm>
            <a:off x="1044060" y="2137978"/>
            <a:ext cx="10515600" cy="1754326"/>
          </a:xfrm>
          <a:prstGeom prst="rect">
            <a:avLst/>
          </a:prstGeom>
          <a:noFill/>
        </p:spPr>
        <p:txBody>
          <a:bodyPr wrap="square" rtlCol="0">
            <a:spAutoFit/>
          </a:bodyPr>
          <a:lstStyle/>
          <a:p>
            <a:pPr algn="ctr"/>
            <a:r>
              <a:rPr lang="en-US" sz="3200" dirty="0">
                <a:latin typeface="Georgia" panose="02040502050405020303" pitchFamily="18" charset="0"/>
              </a:rPr>
              <a:t> </a:t>
            </a:r>
            <a:r>
              <a:rPr lang="en-US" sz="3600" dirty="0">
                <a:latin typeface="Georgia" panose="02040502050405020303" pitchFamily="18" charset="0"/>
              </a:rPr>
              <a:t>“As the heavens are higher than the earth,</a:t>
            </a:r>
          </a:p>
          <a:p>
            <a:pPr algn="ctr"/>
            <a:r>
              <a:rPr lang="en-US" sz="3600" dirty="0">
                <a:latin typeface="Georgia" panose="02040502050405020303" pitchFamily="18" charset="0"/>
              </a:rPr>
              <a:t>    so are my ways higher than your ways</a:t>
            </a:r>
          </a:p>
          <a:p>
            <a:pPr algn="ctr"/>
            <a:r>
              <a:rPr lang="en-US" sz="3600" dirty="0">
                <a:latin typeface="Georgia" panose="02040502050405020303" pitchFamily="18" charset="0"/>
              </a:rPr>
              <a:t>    and my thoughts than your thoughts.”</a:t>
            </a:r>
            <a:endParaRPr lang="en-US" sz="3600" b="1" dirty="0">
              <a:latin typeface="Georgia" panose="02040502050405020303" pitchFamily="18" charset="0"/>
            </a:endParaRPr>
          </a:p>
        </p:txBody>
      </p:sp>
    </p:spTree>
    <p:extLst>
      <p:ext uri="{BB962C8B-B14F-4D97-AF65-F5344CB8AC3E}">
        <p14:creationId xmlns:p14="http://schemas.microsoft.com/office/powerpoint/2010/main" val="4194342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a:extLst>
            <a:ext uri="{FF2B5EF4-FFF2-40B4-BE49-F238E27FC236}">
              <a16:creationId xmlns:a16="http://schemas.microsoft.com/office/drawing/2014/main" id="{75E97D88-C7DC-448D-37F3-665E2B8BA2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85A5F-4982-78A2-FA97-0BA0719D7A29}"/>
              </a:ext>
            </a:extLst>
          </p:cNvPr>
          <p:cNvSpPr>
            <a:spLocks noGrp="1"/>
          </p:cNvSpPr>
          <p:nvPr>
            <p:ph type="title"/>
          </p:nvPr>
        </p:nvSpPr>
        <p:spPr/>
        <p:txBody>
          <a:bodyPr/>
          <a:lstStyle/>
          <a:p>
            <a:r>
              <a:rPr lang="en-US" dirty="0">
                <a:latin typeface="Georgia" panose="02040502050405020303" pitchFamily="18" charset="0"/>
              </a:rPr>
              <a:t>Revelation 21:4-5 NIV </a:t>
            </a:r>
          </a:p>
        </p:txBody>
      </p:sp>
      <p:sp>
        <p:nvSpPr>
          <p:cNvPr id="3" name="TextBox 2">
            <a:extLst>
              <a:ext uri="{FF2B5EF4-FFF2-40B4-BE49-F238E27FC236}">
                <a16:creationId xmlns:a16="http://schemas.microsoft.com/office/drawing/2014/main" id="{512EABBC-075D-8CA6-4222-26E504333BD4}"/>
              </a:ext>
            </a:extLst>
          </p:cNvPr>
          <p:cNvSpPr txBox="1"/>
          <p:nvPr/>
        </p:nvSpPr>
        <p:spPr>
          <a:xfrm>
            <a:off x="1044060" y="2137978"/>
            <a:ext cx="10515600" cy="3046988"/>
          </a:xfrm>
          <a:prstGeom prst="rect">
            <a:avLst/>
          </a:prstGeom>
          <a:noFill/>
        </p:spPr>
        <p:txBody>
          <a:bodyPr wrap="square" rtlCol="0">
            <a:spAutoFit/>
          </a:bodyPr>
          <a:lstStyle/>
          <a:p>
            <a:pPr algn="ctr"/>
            <a:r>
              <a:rPr lang="en-US" sz="3200" dirty="0">
                <a:latin typeface="Georgia" panose="02040502050405020303" pitchFamily="18" charset="0"/>
              </a:rPr>
              <a:t>4 ‘He will wipe every tear from their eyes. There will be no more death’ or mourning or crying or pain, for the old order of things has passed away.”</a:t>
            </a:r>
          </a:p>
          <a:p>
            <a:pPr algn="ctr"/>
            <a:endParaRPr lang="en-US" sz="3200" dirty="0">
              <a:latin typeface="Georgia" panose="02040502050405020303" pitchFamily="18" charset="0"/>
            </a:endParaRPr>
          </a:p>
          <a:p>
            <a:pPr algn="ctr"/>
            <a:r>
              <a:rPr lang="en-US" sz="3200" dirty="0">
                <a:latin typeface="Georgia" panose="02040502050405020303" pitchFamily="18" charset="0"/>
              </a:rPr>
              <a:t>5 He who was seated on the throne said, </a:t>
            </a:r>
          </a:p>
          <a:p>
            <a:pPr algn="ctr"/>
            <a:r>
              <a:rPr lang="en-US" sz="3200" b="1" dirty="0">
                <a:latin typeface="Georgia" panose="02040502050405020303" pitchFamily="18" charset="0"/>
              </a:rPr>
              <a:t>“I am making everything new!”</a:t>
            </a:r>
          </a:p>
        </p:txBody>
      </p:sp>
    </p:spTree>
    <p:extLst>
      <p:ext uri="{BB962C8B-B14F-4D97-AF65-F5344CB8AC3E}">
        <p14:creationId xmlns:p14="http://schemas.microsoft.com/office/powerpoint/2010/main" val="2519280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a:extLst>
            <a:ext uri="{FF2B5EF4-FFF2-40B4-BE49-F238E27FC236}">
              <a16:creationId xmlns:a16="http://schemas.microsoft.com/office/drawing/2014/main" id="{5502E615-3059-F17C-4882-E51E2E02F0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A3F6AE-610D-A35B-0413-AAAF90B229DF}"/>
              </a:ext>
            </a:extLst>
          </p:cNvPr>
          <p:cNvSpPr>
            <a:spLocks noGrp="1"/>
          </p:cNvSpPr>
          <p:nvPr>
            <p:ph type="title"/>
          </p:nvPr>
        </p:nvSpPr>
        <p:spPr/>
        <p:txBody>
          <a:bodyPr/>
          <a:lstStyle/>
          <a:p>
            <a:r>
              <a:rPr lang="en-US" dirty="0">
                <a:latin typeface="Georgia" panose="02040502050405020303" pitchFamily="18" charset="0"/>
              </a:rPr>
              <a:t>Romans 8:28 NIV </a:t>
            </a:r>
          </a:p>
        </p:txBody>
      </p:sp>
      <p:sp>
        <p:nvSpPr>
          <p:cNvPr id="3" name="TextBox 2">
            <a:extLst>
              <a:ext uri="{FF2B5EF4-FFF2-40B4-BE49-F238E27FC236}">
                <a16:creationId xmlns:a16="http://schemas.microsoft.com/office/drawing/2014/main" id="{AC9280CC-634F-F14D-7D96-4E7CCCA4D02B}"/>
              </a:ext>
            </a:extLst>
          </p:cNvPr>
          <p:cNvSpPr txBox="1"/>
          <p:nvPr/>
        </p:nvSpPr>
        <p:spPr>
          <a:xfrm>
            <a:off x="1044060" y="2137978"/>
            <a:ext cx="10515600" cy="2062103"/>
          </a:xfrm>
          <a:prstGeom prst="rect">
            <a:avLst/>
          </a:prstGeom>
          <a:noFill/>
        </p:spPr>
        <p:txBody>
          <a:bodyPr wrap="square" rtlCol="0">
            <a:spAutoFit/>
          </a:bodyPr>
          <a:lstStyle/>
          <a:p>
            <a:pPr algn="ctr"/>
            <a:r>
              <a:rPr lang="en-US" sz="3200" dirty="0">
                <a:latin typeface="Georgia" panose="02040502050405020303" pitchFamily="18" charset="0"/>
              </a:rPr>
              <a:t>28 </a:t>
            </a:r>
            <a:r>
              <a:rPr lang="en-US" sz="3200" b="1" dirty="0">
                <a:latin typeface="Georgia" panose="02040502050405020303" pitchFamily="18" charset="0"/>
              </a:rPr>
              <a:t>And we know that in all things </a:t>
            </a:r>
          </a:p>
          <a:p>
            <a:pPr algn="ctr"/>
            <a:r>
              <a:rPr lang="en-US" sz="3200" b="1" dirty="0">
                <a:latin typeface="Georgia" panose="02040502050405020303" pitchFamily="18" charset="0"/>
              </a:rPr>
              <a:t>God works for the good </a:t>
            </a:r>
          </a:p>
          <a:p>
            <a:pPr algn="ctr"/>
            <a:r>
              <a:rPr lang="en-US" sz="3200" dirty="0">
                <a:latin typeface="Georgia" panose="02040502050405020303" pitchFamily="18" charset="0"/>
              </a:rPr>
              <a:t>of those who love him, </a:t>
            </a:r>
          </a:p>
          <a:p>
            <a:pPr algn="ctr"/>
            <a:r>
              <a:rPr lang="en-US" sz="3200" dirty="0">
                <a:latin typeface="Georgia" panose="02040502050405020303" pitchFamily="18" charset="0"/>
              </a:rPr>
              <a:t>who have been called according to his purpose.</a:t>
            </a:r>
            <a:endParaRPr lang="en-US" sz="3200" b="1" dirty="0">
              <a:latin typeface="Georgia" panose="02040502050405020303" pitchFamily="18" charset="0"/>
            </a:endParaRPr>
          </a:p>
        </p:txBody>
      </p:sp>
    </p:spTree>
    <p:extLst>
      <p:ext uri="{BB962C8B-B14F-4D97-AF65-F5344CB8AC3E}">
        <p14:creationId xmlns:p14="http://schemas.microsoft.com/office/powerpoint/2010/main" val="1864050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35000">
              <a:schemeClr val="accent5">
                <a:lumMod val="40000"/>
                <a:lumOff val="60000"/>
                <a:alpha val="33000"/>
              </a:schemeClr>
            </a:gs>
            <a:gs pos="61000">
              <a:schemeClr val="accent5">
                <a:lumMod val="20000"/>
                <a:lumOff val="80000"/>
              </a:schemeClr>
            </a:gs>
            <a:gs pos="79000">
              <a:schemeClr val="accent5">
                <a:lumMod val="40000"/>
                <a:lumOff val="60000"/>
              </a:schemeClr>
            </a:gs>
            <a:gs pos="100000">
              <a:schemeClr val="accent5">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01DAC-A319-5252-A0E2-226BD90AFB99}"/>
              </a:ext>
            </a:extLst>
          </p:cNvPr>
          <p:cNvSpPr>
            <a:spLocks noGrp="1"/>
          </p:cNvSpPr>
          <p:nvPr>
            <p:ph type="title"/>
          </p:nvPr>
        </p:nvSpPr>
        <p:spPr/>
        <p:txBody>
          <a:bodyPr/>
          <a:lstStyle/>
          <a:p>
            <a:r>
              <a:rPr lang="en-US" dirty="0">
                <a:latin typeface="Georgia" panose="02040502050405020303" pitchFamily="18" charset="0"/>
              </a:rPr>
              <a:t>Conclusion:</a:t>
            </a:r>
          </a:p>
        </p:txBody>
      </p:sp>
      <p:sp>
        <p:nvSpPr>
          <p:cNvPr id="3" name="TextBox 2">
            <a:extLst>
              <a:ext uri="{FF2B5EF4-FFF2-40B4-BE49-F238E27FC236}">
                <a16:creationId xmlns:a16="http://schemas.microsoft.com/office/drawing/2014/main" id="{A15A36E9-B450-D717-8A8D-8B78C1D1D2C5}"/>
              </a:ext>
            </a:extLst>
          </p:cNvPr>
          <p:cNvSpPr txBox="1"/>
          <p:nvPr/>
        </p:nvSpPr>
        <p:spPr>
          <a:xfrm>
            <a:off x="1056640" y="1690688"/>
            <a:ext cx="10170160" cy="3785652"/>
          </a:xfrm>
          <a:prstGeom prst="rect">
            <a:avLst/>
          </a:prstGeom>
          <a:noFill/>
        </p:spPr>
        <p:txBody>
          <a:bodyPr wrap="square" rtlCol="0">
            <a:spAutoFit/>
          </a:bodyPr>
          <a:lstStyle/>
          <a:p>
            <a:pPr algn="ctr"/>
            <a:r>
              <a:rPr lang="en-US" sz="3000" dirty="0">
                <a:latin typeface="Georgia" panose="02040502050405020303" pitchFamily="18" charset="0"/>
              </a:rPr>
              <a:t>In this world, we will suffer but we have an assurance that our God sees, and He works amid our suffering to bring about His redemptive purposes. </a:t>
            </a:r>
          </a:p>
          <a:p>
            <a:pPr algn="ctr"/>
            <a:endParaRPr lang="en-US" sz="3000" dirty="0">
              <a:latin typeface="Georgia" panose="02040502050405020303" pitchFamily="18" charset="0"/>
            </a:endParaRPr>
          </a:p>
          <a:p>
            <a:pPr algn="ctr"/>
            <a:r>
              <a:rPr lang="en-US" sz="3000" dirty="0">
                <a:latin typeface="Georgia" panose="02040502050405020303" pitchFamily="18" charset="0"/>
              </a:rPr>
              <a:t>Let us be hopeful knowing there is a far grander story we are being woven into, and our chapter must be written </a:t>
            </a:r>
          </a:p>
          <a:p>
            <a:pPr algn="ctr"/>
            <a:r>
              <a:rPr lang="en-US" sz="3000" dirty="0">
                <a:latin typeface="Georgia" panose="02040502050405020303" pitchFamily="18" charset="0"/>
              </a:rPr>
              <a:t>to tell it. No matter the path we travel, our stories </a:t>
            </a:r>
          </a:p>
          <a:p>
            <a:pPr algn="ctr"/>
            <a:r>
              <a:rPr lang="en-US" sz="3000" dirty="0">
                <a:latin typeface="Georgia" panose="02040502050405020303" pitchFamily="18" charset="0"/>
              </a:rPr>
              <a:t>begin and end in redemptive love.</a:t>
            </a:r>
          </a:p>
        </p:txBody>
      </p:sp>
    </p:spTree>
    <p:extLst>
      <p:ext uri="{BB962C8B-B14F-4D97-AF65-F5344CB8AC3E}">
        <p14:creationId xmlns:p14="http://schemas.microsoft.com/office/powerpoint/2010/main" val="4288329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C2D6DD8-FAD6-401D-9DE6-71DD04C980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1BAD33E9-3181-4B0F-B82D-384777D81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CF64871D-491F-4731-8BF2-391FF2F06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pic>
        <p:nvPicPr>
          <p:cNvPr id="3" name="Picture 2" descr="A pink flowers with white text&#10;&#10;AI-generated content may be incorrect.">
            <a:extLst>
              <a:ext uri="{FF2B5EF4-FFF2-40B4-BE49-F238E27FC236}">
                <a16:creationId xmlns:a16="http://schemas.microsoft.com/office/drawing/2014/main" id="{FA604DA7-1151-0A7D-402D-A5A9A70C2292}"/>
              </a:ext>
            </a:extLst>
          </p:cNvPr>
          <p:cNvPicPr>
            <a:picLocks noChangeAspect="1"/>
          </p:cNvPicPr>
          <p:nvPr/>
        </p:nvPicPr>
        <p:blipFill>
          <a:blip r:embed="rId2">
            <a:extLst>
              <a:ext uri="{28A0092B-C50C-407E-A947-70E740481C1C}">
                <a14:useLocalDpi xmlns:a14="http://schemas.microsoft.com/office/drawing/2010/main" val="0"/>
              </a:ext>
            </a:extLst>
          </a:blip>
          <a:srcRect t="7258" r="1" b="1"/>
          <a:stretch/>
        </p:blipFill>
        <p:spPr>
          <a:xfrm>
            <a:off x="643130" y="598259"/>
            <a:ext cx="10889442" cy="5680742"/>
          </a:xfrm>
          <a:prstGeom prst="rect">
            <a:avLst/>
          </a:prstGeom>
        </p:spPr>
      </p:pic>
    </p:spTree>
    <p:extLst>
      <p:ext uri="{BB962C8B-B14F-4D97-AF65-F5344CB8AC3E}">
        <p14:creationId xmlns:p14="http://schemas.microsoft.com/office/powerpoint/2010/main" val="4142536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ouquet of flowers on a red background&#10;&#10;AI-generated content may be incorrect.">
            <a:extLst>
              <a:ext uri="{FF2B5EF4-FFF2-40B4-BE49-F238E27FC236}">
                <a16:creationId xmlns:a16="http://schemas.microsoft.com/office/drawing/2014/main" id="{F72F5F34-7AAF-DB47-3AA8-79102772C6FE}"/>
              </a:ext>
            </a:extLst>
          </p:cNvPr>
          <p:cNvPicPr>
            <a:picLocks noChangeAspect="1"/>
          </p:cNvPicPr>
          <p:nvPr/>
        </p:nvPicPr>
        <p:blipFill>
          <a:blip r:embed="rId2">
            <a:extLst>
              <a:ext uri="{28A0092B-C50C-407E-A947-70E740481C1C}">
                <a14:useLocalDpi xmlns:a14="http://schemas.microsoft.com/office/drawing/2010/main" val="0"/>
              </a:ext>
            </a:extLst>
          </a:blip>
          <a:srcRect b="6306"/>
          <a:stretch/>
        </p:blipFill>
        <p:spPr>
          <a:xfrm>
            <a:off x="457200" y="457200"/>
            <a:ext cx="11277600" cy="5943600"/>
          </a:xfrm>
          <a:prstGeom prst="rect">
            <a:avLst/>
          </a:prstGeom>
        </p:spPr>
      </p:pic>
    </p:spTree>
    <p:extLst>
      <p:ext uri="{BB962C8B-B14F-4D97-AF65-F5344CB8AC3E}">
        <p14:creationId xmlns:p14="http://schemas.microsoft.com/office/powerpoint/2010/main" val="3612419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C10F-B04B-77DD-0876-8AB8D8174C8F}"/>
              </a:ext>
            </a:extLst>
          </p:cNvPr>
          <p:cNvSpPr>
            <a:spLocks noGrp="1"/>
          </p:cNvSpPr>
          <p:nvPr>
            <p:ph type="title"/>
          </p:nvPr>
        </p:nvSpPr>
        <p:spPr/>
        <p:txBody>
          <a:bodyPr/>
          <a:lstStyle/>
          <a:p>
            <a:r>
              <a:rPr lang="en-US" dirty="0">
                <a:latin typeface="Georgia" panose="02040502050405020303" pitchFamily="18" charset="0"/>
              </a:rPr>
              <a:t>Ruth 2: 5-12 NIV </a:t>
            </a:r>
          </a:p>
        </p:txBody>
      </p:sp>
      <p:sp>
        <p:nvSpPr>
          <p:cNvPr id="3" name="TextBox 2">
            <a:extLst>
              <a:ext uri="{FF2B5EF4-FFF2-40B4-BE49-F238E27FC236}">
                <a16:creationId xmlns:a16="http://schemas.microsoft.com/office/drawing/2014/main" id="{AA225556-3B08-CDB6-5ED0-175A5A6B9C64}"/>
              </a:ext>
            </a:extLst>
          </p:cNvPr>
          <p:cNvSpPr txBox="1"/>
          <p:nvPr/>
        </p:nvSpPr>
        <p:spPr>
          <a:xfrm>
            <a:off x="1055077" y="1840523"/>
            <a:ext cx="10515600" cy="4247317"/>
          </a:xfrm>
          <a:prstGeom prst="rect">
            <a:avLst/>
          </a:prstGeom>
          <a:noFill/>
        </p:spPr>
        <p:txBody>
          <a:bodyPr wrap="square" rtlCol="0">
            <a:spAutoFit/>
          </a:bodyPr>
          <a:lstStyle/>
          <a:p>
            <a:pPr algn="ctr"/>
            <a:r>
              <a:rPr lang="en-US" sz="3000" dirty="0">
                <a:latin typeface="Georgia" panose="02040502050405020303" pitchFamily="18" charset="0"/>
              </a:rPr>
              <a:t>5 Boaz asked the overseer of his harvesters, </a:t>
            </a:r>
          </a:p>
          <a:p>
            <a:pPr algn="ctr"/>
            <a:r>
              <a:rPr lang="en-US" sz="3000" dirty="0">
                <a:latin typeface="Georgia" panose="02040502050405020303" pitchFamily="18" charset="0"/>
              </a:rPr>
              <a:t>“Who does that young woman belong to?”</a:t>
            </a:r>
          </a:p>
          <a:p>
            <a:pPr algn="ctr"/>
            <a:endParaRPr lang="en-US" sz="3000" dirty="0">
              <a:latin typeface="Georgia" panose="02040502050405020303" pitchFamily="18" charset="0"/>
            </a:endParaRPr>
          </a:p>
          <a:p>
            <a:pPr algn="ctr"/>
            <a:r>
              <a:rPr lang="en-US" sz="3000" dirty="0">
                <a:latin typeface="Georgia" panose="02040502050405020303" pitchFamily="18" charset="0"/>
              </a:rPr>
              <a:t>6 The overseer replied, “She is the Moabite who came back from Moab with Naomi. </a:t>
            </a:r>
          </a:p>
          <a:p>
            <a:pPr algn="ctr"/>
            <a:r>
              <a:rPr lang="en-US" sz="3000" dirty="0">
                <a:latin typeface="Georgia" panose="02040502050405020303" pitchFamily="18" charset="0"/>
              </a:rPr>
              <a:t>7 She said, ‘Please let me glean and gather among the sheaves behind the harvesters.’ She came into the field and has remained here from morning till now, </a:t>
            </a:r>
          </a:p>
          <a:p>
            <a:pPr algn="ctr"/>
            <a:r>
              <a:rPr lang="en-US" sz="3000" dirty="0">
                <a:latin typeface="Georgia" panose="02040502050405020303" pitchFamily="18" charset="0"/>
              </a:rPr>
              <a:t>except for a short rest in the shelter.”</a:t>
            </a:r>
          </a:p>
        </p:txBody>
      </p:sp>
    </p:spTree>
    <p:extLst>
      <p:ext uri="{BB962C8B-B14F-4D97-AF65-F5344CB8AC3E}">
        <p14:creationId xmlns:p14="http://schemas.microsoft.com/office/powerpoint/2010/main" val="358617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a:extLst>
            <a:ext uri="{FF2B5EF4-FFF2-40B4-BE49-F238E27FC236}">
              <a16:creationId xmlns:a16="http://schemas.microsoft.com/office/drawing/2014/main" id="{CE5309F4-DEEF-0D91-0E75-A6209034C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501D47-97D5-605D-2E12-6C18B9F8C236}"/>
              </a:ext>
            </a:extLst>
          </p:cNvPr>
          <p:cNvSpPr>
            <a:spLocks noGrp="1"/>
          </p:cNvSpPr>
          <p:nvPr>
            <p:ph type="title"/>
          </p:nvPr>
        </p:nvSpPr>
        <p:spPr/>
        <p:txBody>
          <a:bodyPr/>
          <a:lstStyle/>
          <a:p>
            <a:r>
              <a:rPr lang="en-US" dirty="0">
                <a:latin typeface="Georgia" panose="02040502050405020303" pitchFamily="18" charset="0"/>
              </a:rPr>
              <a:t>Ruth 2: 5-12 NIV </a:t>
            </a:r>
          </a:p>
        </p:txBody>
      </p:sp>
      <p:sp>
        <p:nvSpPr>
          <p:cNvPr id="3" name="TextBox 2">
            <a:extLst>
              <a:ext uri="{FF2B5EF4-FFF2-40B4-BE49-F238E27FC236}">
                <a16:creationId xmlns:a16="http://schemas.microsoft.com/office/drawing/2014/main" id="{1DC970D5-CAED-043E-A63B-C4B7974E063F}"/>
              </a:ext>
            </a:extLst>
          </p:cNvPr>
          <p:cNvSpPr txBox="1"/>
          <p:nvPr/>
        </p:nvSpPr>
        <p:spPr>
          <a:xfrm>
            <a:off x="1055077" y="1840523"/>
            <a:ext cx="10515600" cy="3323987"/>
          </a:xfrm>
          <a:prstGeom prst="rect">
            <a:avLst/>
          </a:prstGeom>
          <a:noFill/>
        </p:spPr>
        <p:txBody>
          <a:bodyPr wrap="square" rtlCol="0">
            <a:spAutoFit/>
          </a:bodyPr>
          <a:lstStyle/>
          <a:p>
            <a:pPr algn="ctr"/>
            <a:r>
              <a:rPr lang="en-US" sz="3000" dirty="0">
                <a:latin typeface="Georgia" panose="02040502050405020303" pitchFamily="18" charset="0"/>
              </a:rPr>
              <a:t>8 So Boaz said to Ruth, “My daughter, listen to me. Don’t go and glean in another field and don’t go away from here. Stay here with the women who work for me. 9 Watch the field where the men are harvesting, and follow along after the women. I have told the men not to lay a hand on you. </a:t>
            </a:r>
          </a:p>
          <a:p>
            <a:pPr algn="ctr"/>
            <a:r>
              <a:rPr lang="en-US" sz="3000" dirty="0">
                <a:latin typeface="Georgia" panose="02040502050405020303" pitchFamily="18" charset="0"/>
              </a:rPr>
              <a:t>And whenever you are thirsty, go and get a drink from the water jars the men have filled.”</a:t>
            </a:r>
          </a:p>
        </p:txBody>
      </p:sp>
    </p:spTree>
    <p:extLst>
      <p:ext uri="{BB962C8B-B14F-4D97-AF65-F5344CB8AC3E}">
        <p14:creationId xmlns:p14="http://schemas.microsoft.com/office/powerpoint/2010/main" val="23096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a:extLst>
            <a:ext uri="{FF2B5EF4-FFF2-40B4-BE49-F238E27FC236}">
              <a16:creationId xmlns:a16="http://schemas.microsoft.com/office/drawing/2014/main" id="{2DBE7C04-9527-CFD4-2CCA-98D4412ED3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47B85-2046-2949-41F3-F1239A2F1F52}"/>
              </a:ext>
            </a:extLst>
          </p:cNvPr>
          <p:cNvSpPr>
            <a:spLocks noGrp="1"/>
          </p:cNvSpPr>
          <p:nvPr>
            <p:ph type="title"/>
          </p:nvPr>
        </p:nvSpPr>
        <p:spPr/>
        <p:txBody>
          <a:bodyPr/>
          <a:lstStyle/>
          <a:p>
            <a:r>
              <a:rPr lang="en-US" dirty="0">
                <a:latin typeface="Georgia" panose="02040502050405020303" pitchFamily="18" charset="0"/>
              </a:rPr>
              <a:t>Ruth 2: 5-12 NIV </a:t>
            </a:r>
          </a:p>
        </p:txBody>
      </p:sp>
      <p:sp>
        <p:nvSpPr>
          <p:cNvPr id="3" name="TextBox 2">
            <a:extLst>
              <a:ext uri="{FF2B5EF4-FFF2-40B4-BE49-F238E27FC236}">
                <a16:creationId xmlns:a16="http://schemas.microsoft.com/office/drawing/2014/main" id="{404F8E93-F3F9-14D4-28E4-DEEE546C3CC8}"/>
              </a:ext>
            </a:extLst>
          </p:cNvPr>
          <p:cNvSpPr txBox="1"/>
          <p:nvPr/>
        </p:nvSpPr>
        <p:spPr>
          <a:xfrm>
            <a:off x="1055077" y="2082894"/>
            <a:ext cx="10515600" cy="2062103"/>
          </a:xfrm>
          <a:prstGeom prst="rect">
            <a:avLst/>
          </a:prstGeom>
          <a:noFill/>
        </p:spPr>
        <p:txBody>
          <a:bodyPr wrap="square" rtlCol="0">
            <a:spAutoFit/>
          </a:bodyPr>
          <a:lstStyle/>
          <a:p>
            <a:pPr algn="ctr"/>
            <a:r>
              <a:rPr lang="en-US" sz="3200" dirty="0">
                <a:latin typeface="Georgia" panose="02040502050405020303" pitchFamily="18" charset="0"/>
              </a:rPr>
              <a:t>10 At this, she bowed down with her face to the ground. </a:t>
            </a:r>
          </a:p>
          <a:p>
            <a:pPr algn="ctr"/>
            <a:r>
              <a:rPr lang="en-US" sz="3200" dirty="0">
                <a:latin typeface="Georgia" panose="02040502050405020303" pitchFamily="18" charset="0"/>
              </a:rPr>
              <a:t>She asked him,</a:t>
            </a:r>
          </a:p>
          <a:p>
            <a:pPr algn="ctr"/>
            <a:r>
              <a:rPr lang="en-US" sz="3200" dirty="0">
                <a:latin typeface="Georgia" panose="02040502050405020303" pitchFamily="18" charset="0"/>
              </a:rPr>
              <a:t> “Why have I found such favor in your eyes </a:t>
            </a:r>
          </a:p>
          <a:p>
            <a:pPr algn="ctr"/>
            <a:r>
              <a:rPr lang="en-US" sz="3200" dirty="0">
                <a:latin typeface="Georgia" panose="02040502050405020303" pitchFamily="18" charset="0"/>
              </a:rPr>
              <a:t>that you notice me—a foreigner?”</a:t>
            </a:r>
          </a:p>
        </p:txBody>
      </p:sp>
    </p:spTree>
    <p:extLst>
      <p:ext uri="{BB962C8B-B14F-4D97-AF65-F5344CB8AC3E}">
        <p14:creationId xmlns:p14="http://schemas.microsoft.com/office/powerpoint/2010/main" val="247041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a:extLst>
            <a:ext uri="{FF2B5EF4-FFF2-40B4-BE49-F238E27FC236}">
              <a16:creationId xmlns:a16="http://schemas.microsoft.com/office/drawing/2014/main" id="{614AE8E4-2AF7-B900-BDE3-8F88F66DDB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CD464-BA76-9706-30A2-0B9EA4B24B9B}"/>
              </a:ext>
            </a:extLst>
          </p:cNvPr>
          <p:cNvSpPr>
            <a:spLocks noGrp="1"/>
          </p:cNvSpPr>
          <p:nvPr>
            <p:ph type="title"/>
          </p:nvPr>
        </p:nvSpPr>
        <p:spPr/>
        <p:txBody>
          <a:bodyPr/>
          <a:lstStyle/>
          <a:p>
            <a:r>
              <a:rPr lang="en-US" dirty="0">
                <a:latin typeface="Georgia" panose="02040502050405020303" pitchFamily="18" charset="0"/>
              </a:rPr>
              <a:t>Ruth 2: 5-12 NIV </a:t>
            </a:r>
          </a:p>
        </p:txBody>
      </p:sp>
      <p:sp>
        <p:nvSpPr>
          <p:cNvPr id="3" name="TextBox 2">
            <a:extLst>
              <a:ext uri="{FF2B5EF4-FFF2-40B4-BE49-F238E27FC236}">
                <a16:creationId xmlns:a16="http://schemas.microsoft.com/office/drawing/2014/main" id="{5ECC7685-034D-DEEA-9FD7-6A81523E12EA}"/>
              </a:ext>
            </a:extLst>
          </p:cNvPr>
          <p:cNvSpPr txBox="1"/>
          <p:nvPr/>
        </p:nvSpPr>
        <p:spPr>
          <a:xfrm>
            <a:off x="1055077" y="1840523"/>
            <a:ext cx="10515600" cy="2554545"/>
          </a:xfrm>
          <a:prstGeom prst="rect">
            <a:avLst/>
          </a:prstGeom>
          <a:noFill/>
        </p:spPr>
        <p:txBody>
          <a:bodyPr wrap="square" rtlCol="0">
            <a:spAutoFit/>
          </a:bodyPr>
          <a:lstStyle/>
          <a:p>
            <a:pPr algn="ctr"/>
            <a:r>
              <a:rPr lang="en-US" sz="3200" dirty="0">
                <a:latin typeface="Georgia" panose="02040502050405020303" pitchFamily="18" charset="0"/>
              </a:rPr>
              <a:t>11 Boaz replied, “I’ve been told all about what you have done for your mother-in-law since the death of your husband—how you left your father and mother and </a:t>
            </a:r>
          </a:p>
          <a:p>
            <a:pPr algn="ctr"/>
            <a:r>
              <a:rPr lang="en-US" sz="3200" dirty="0">
                <a:latin typeface="Georgia" panose="02040502050405020303" pitchFamily="18" charset="0"/>
              </a:rPr>
              <a:t>your homeland and came to live with </a:t>
            </a:r>
          </a:p>
          <a:p>
            <a:pPr algn="ctr"/>
            <a:r>
              <a:rPr lang="en-US" sz="3200" dirty="0">
                <a:latin typeface="Georgia" panose="02040502050405020303" pitchFamily="18" charset="0"/>
              </a:rPr>
              <a:t>a people you did not know before. </a:t>
            </a:r>
          </a:p>
        </p:txBody>
      </p:sp>
    </p:spTree>
    <p:extLst>
      <p:ext uri="{BB962C8B-B14F-4D97-AF65-F5344CB8AC3E}">
        <p14:creationId xmlns:p14="http://schemas.microsoft.com/office/powerpoint/2010/main" val="257672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a:extLst>
            <a:ext uri="{FF2B5EF4-FFF2-40B4-BE49-F238E27FC236}">
              <a16:creationId xmlns:a16="http://schemas.microsoft.com/office/drawing/2014/main" id="{EE91C2FE-2991-7CAD-3246-8EF30C61EB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2C02BB-D442-FD36-041C-5D82EB85902A}"/>
              </a:ext>
            </a:extLst>
          </p:cNvPr>
          <p:cNvSpPr>
            <a:spLocks noGrp="1"/>
          </p:cNvSpPr>
          <p:nvPr>
            <p:ph type="title"/>
          </p:nvPr>
        </p:nvSpPr>
        <p:spPr/>
        <p:txBody>
          <a:bodyPr/>
          <a:lstStyle/>
          <a:p>
            <a:r>
              <a:rPr lang="en-US" dirty="0">
                <a:latin typeface="Georgia" panose="02040502050405020303" pitchFamily="18" charset="0"/>
              </a:rPr>
              <a:t>Ruth 2: 5-12 NIV </a:t>
            </a:r>
          </a:p>
        </p:txBody>
      </p:sp>
      <p:sp>
        <p:nvSpPr>
          <p:cNvPr id="3" name="TextBox 2">
            <a:extLst>
              <a:ext uri="{FF2B5EF4-FFF2-40B4-BE49-F238E27FC236}">
                <a16:creationId xmlns:a16="http://schemas.microsoft.com/office/drawing/2014/main" id="{0ED06D60-9A3C-BCF4-865D-B2371BA678EB}"/>
              </a:ext>
            </a:extLst>
          </p:cNvPr>
          <p:cNvSpPr txBox="1"/>
          <p:nvPr/>
        </p:nvSpPr>
        <p:spPr>
          <a:xfrm>
            <a:off x="1044060" y="2137978"/>
            <a:ext cx="10515600" cy="3046988"/>
          </a:xfrm>
          <a:prstGeom prst="rect">
            <a:avLst/>
          </a:prstGeom>
          <a:noFill/>
        </p:spPr>
        <p:txBody>
          <a:bodyPr wrap="square" rtlCol="0">
            <a:spAutoFit/>
          </a:bodyPr>
          <a:lstStyle/>
          <a:p>
            <a:pPr algn="ctr"/>
            <a:r>
              <a:rPr lang="en-US" sz="3200" b="1" dirty="0">
                <a:latin typeface="Georgia" panose="02040502050405020303" pitchFamily="18" charset="0"/>
              </a:rPr>
              <a:t>12 May the Lord repay you for what </a:t>
            </a:r>
          </a:p>
          <a:p>
            <a:pPr algn="ctr"/>
            <a:r>
              <a:rPr lang="en-US" sz="3200" b="1" dirty="0">
                <a:latin typeface="Georgia" panose="02040502050405020303" pitchFamily="18" charset="0"/>
              </a:rPr>
              <a:t>you have done. </a:t>
            </a:r>
          </a:p>
          <a:p>
            <a:pPr algn="ctr"/>
            <a:r>
              <a:rPr lang="en-US" sz="3200" b="1" dirty="0">
                <a:latin typeface="Georgia" panose="02040502050405020303" pitchFamily="18" charset="0"/>
              </a:rPr>
              <a:t>May you be richly rewarded by the Lord, </a:t>
            </a:r>
          </a:p>
          <a:p>
            <a:pPr algn="ctr"/>
            <a:r>
              <a:rPr lang="en-US" sz="3200" b="1" dirty="0">
                <a:latin typeface="Georgia" panose="02040502050405020303" pitchFamily="18" charset="0"/>
              </a:rPr>
              <a:t>the God of Israel, </a:t>
            </a:r>
          </a:p>
          <a:p>
            <a:pPr algn="ctr"/>
            <a:r>
              <a:rPr lang="en-US" sz="3200" b="1" dirty="0">
                <a:latin typeface="Georgia" panose="02040502050405020303" pitchFamily="18" charset="0"/>
              </a:rPr>
              <a:t>under whose wings you have come </a:t>
            </a:r>
          </a:p>
          <a:p>
            <a:pPr algn="ctr"/>
            <a:r>
              <a:rPr lang="en-US" sz="3200" b="1" dirty="0">
                <a:latin typeface="Georgia" panose="02040502050405020303" pitchFamily="18" charset="0"/>
              </a:rPr>
              <a:t>to take refuge.”</a:t>
            </a:r>
          </a:p>
        </p:txBody>
      </p:sp>
    </p:spTree>
    <p:extLst>
      <p:ext uri="{BB962C8B-B14F-4D97-AF65-F5344CB8AC3E}">
        <p14:creationId xmlns:p14="http://schemas.microsoft.com/office/powerpoint/2010/main" val="112587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40947E-C584-3FC1-6654-78B9026623D1}"/>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extBox 2">
            <a:extLst>
              <a:ext uri="{FF2B5EF4-FFF2-40B4-BE49-F238E27FC236}">
                <a16:creationId xmlns:a16="http://schemas.microsoft.com/office/drawing/2014/main" id="{7CEB6A56-2DD1-570A-DB5F-37C29777ECDE}"/>
              </a:ext>
            </a:extLst>
          </p:cNvPr>
          <p:cNvSpPr txBox="1"/>
          <p:nvPr/>
        </p:nvSpPr>
        <p:spPr>
          <a:xfrm>
            <a:off x="815273" y="980141"/>
            <a:ext cx="10558405" cy="304433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kern="1200" dirty="0">
                <a:solidFill>
                  <a:schemeClr val="bg1"/>
                </a:solidFill>
                <a:latin typeface="Georgia" panose="02040502050405020303" pitchFamily="18" charset="0"/>
                <a:ea typeface="+mj-ea"/>
                <a:cs typeface="+mj-cs"/>
              </a:rPr>
              <a:t>Our Suffering </a:t>
            </a:r>
          </a:p>
          <a:p>
            <a:pPr algn="ctr">
              <a:lnSpc>
                <a:spcPct val="90000"/>
              </a:lnSpc>
              <a:spcBef>
                <a:spcPct val="0"/>
              </a:spcBef>
              <a:spcAft>
                <a:spcPts val="600"/>
              </a:spcAft>
            </a:pPr>
            <a:r>
              <a:rPr lang="en-US" sz="4800" b="1" kern="1200" dirty="0">
                <a:solidFill>
                  <a:schemeClr val="bg1"/>
                </a:solidFill>
                <a:latin typeface="Georgia" panose="02040502050405020303" pitchFamily="18" charset="0"/>
                <a:ea typeface="+mj-ea"/>
                <a:cs typeface="+mj-cs"/>
              </a:rPr>
              <a:t>is Not Unseen</a:t>
            </a:r>
          </a:p>
        </p:txBody>
      </p:sp>
    </p:spTree>
    <p:extLst>
      <p:ext uri="{BB962C8B-B14F-4D97-AF65-F5344CB8AC3E}">
        <p14:creationId xmlns:p14="http://schemas.microsoft.com/office/powerpoint/2010/main" val="2695240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alpha val="57000"/>
              </a:schemeClr>
            </a:gs>
            <a:gs pos="62000">
              <a:schemeClr val="accent5">
                <a:lumMod val="20000"/>
                <a:lumOff val="80000"/>
              </a:schemeClr>
            </a:gs>
            <a:gs pos="79000">
              <a:schemeClr val="accent5">
                <a:lumMod val="40000"/>
                <a:lumOff val="60000"/>
              </a:schemeClr>
            </a:gs>
            <a:gs pos="93000">
              <a:schemeClr val="accent5">
                <a:lumMod val="60000"/>
                <a:lumOff val="40000"/>
              </a:schemeClr>
            </a:gs>
          </a:gsLst>
          <a:lin ang="5400000" scaled="1"/>
        </a:gradFill>
        <a:effectLst/>
      </p:bgPr>
    </p:bg>
    <p:spTree>
      <p:nvGrpSpPr>
        <p:cNvPr id="1" name="">
          <a:extLst>
            <a:ext uri="{FF2B5EF4-FFF2-40B4-BE49-F238E27FC236}">
              <a16:creationId xmlns:a16="http://schemas.microsoft.com/office/drawing/2014/main" id="{FF444023-08CA-63D3-8073-D418FFB2F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09BE3-C85F-2E5D-A8B3-41C0E5B19F3E}"/>
              </a:ext>
            </a:extLst>
          </p:cNvPr>
          <p:cNvSpPr>
            <a:spLocks noGrp="1"/>
          </p:cNvSpPr>
          <p:nvPr>
            <p:ph type="title"/>
          </p:nvPr>
        </p:nvSpPr>
        <p:spPr/>
        <p:txBody>
          <a:bodyPr/>
          <a:lstStyle/>
          <a:p>
            <a:r>
              <a:rPr lang="en-US" dirty="0">
                <a:latin typeface="Georgia" panose="02040502050405020303" pitchFamily="18" charset="0"/>
              </a:rPr>
              <a:t>Ruth 1:3-5 NIV </a:t>
            </a:r>
          </a:p>
        </p:txBody>
      </p:sp>
      <p:sp>
        <p:nvSpPr>
          <p:cNvPr id="3" name="TextBox 2">
            <a:extLst>
              <a:ext uri="{FF2B5EF4-FFF2-40B4-BE49-F238E27FC236}">
                <a16:creationId xmlns:a16="http://schemas.microsoft.com/office/drawing/2014/main" id="{2C1AAE19-A9B2-2BEB-06CC-2623B4F69E1A}"/>
              </a:ext>
            </a:extLst>
          </p:cNvPr>
          <p:cNvSpPr txBox="1"/>
          <p:nvPr/>
        </p:nvSpPr>
        <p:spPr>
          <a:xfrm>
            <a:off x="1044060" y="2137978"/>
            <a:ext cx="10515600" cy="3539430"/>
          </a:xfrm>
          <a:prstGeom prst="rect">
            <a:avLst/>
          </a:prstGeom>
          <a:noFill/>
        </p:spPr>
        <p:txBody>
          <a:bodyPr wrap="square" rtlCol="0">
            <a:spAutoFit/>
          </a:bodyPr>
          <a:lstStyle/>
          <a:p>
            <a:pPr algn="ctr"/>
            <a:r>
              <a:rPr lang="en-US" sz="3200" dirty="0">
                <a:latin typeface="Georgia" panose="02040502050405020303" pitchFamily="18" charset="0"/>
              </a:rPr>
              <a:t>3 Now Elimelek, Naomi’s husband, died, and she was left with her two sons. 4 They married Moabite women, one named Orpah and the other Ruth. After they had lived there about ten years, </a:t>
            </a:r>
          </a:p>
          <a:p>
            <a:pPr algn="ctr"/>
            <a:r>
              <a:rPr lang="en-US" sz="3200" dirty="0">
                <a:latin typeface="Georgia" panose="02040502050405020303" pitchFamily="18" charset="0"/>
              </a:rPr>
              <a:t>5 both Mahlon and </a:t>
            </a:r>
            <a:r>
              <a:rPr lang="en-US" sz="3200" dirty="0" err="1">
                <a:latin typeface="Georgia" panose="02040502050405020303" pitchFamily="18" charset="0"/>
              </a:rPr>
              <a:t>Kilion</a:t>
            </a:r>
            <a:r>
              <a:rPr lang="en-US" sz="3200" dirty="0">
                <a:latin typeface="Georgia" panose="02040502050405020303" pitchFamily="18" charset="0"/>
              </a:rPr>
              <a:t> also died, </a:t>
            </a:r>
          </a:p>
          <a:p>
            <a:pPr algn="ctr"/>
            <a:r>
              <a:rPr lang="en-US" sz="3200" dirty="0">
                <a:latin typeface="Georgia" panose="02040502050405020303" pitchFamily="18" charset="0"/>
              </a:rPr>
              <a:t>and Naomi was left without her two sons </a:t>
            </a:r>
          </a:p>
          <a:p>
            <a:pPr algn="ctr"/>
            <a:r>
              <a:rPr lang="en-US" sz="3200" dirty="0">
                <a:latin typeface="Georgia" panose="02040502050405020303" pitchFamily="18" charset="0"/>
              </a:rPr>
              <a:t>and her husband.</a:t>
            </a:r>
          </a:p>
        </p:txBody>
      </p:sp>
    </p:spTree>
    <p:extLst>
      <p:ext uri="{BB962C8B-B14F-4D97-AF65-F5344CB8AC3E}">
        <p14:creationId xmlns:p14="http://schemas.microsoft.com/office/powerpoint/2010/main" val="1283977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1474</TotalTime>
  <Words>1087</Words>
  <Application>Microsoft Office PowerPoint</Application>
  <PresentationFormat>Widescreen</PresentationFormat>
  <Paragraphs>108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Aptos Display</vt:lpstr>
      <vt:lpstr>Arial</vt:lpstr>
      <vt:lpstr>Georgia</vt:lpstr>
      <vt:lpstr>Office Theme</vt:lpstr>
      <vt:lpstr>PowerPoint Presentation</vt:lpstr>
      <vt:lpstr>PowerPoint Presentation</vt:lpstr>
      <vt:lpstr>Ruth 2: 5-12 NIV </vt:lpstr>
      <vt:lpstr>Ruth 2: 5-12 NIV </vt:lpstr>
      <vt:lpstr>Ruth 2: 5-12 NIV </vt:lpstr>
      <vt:lpstr>Ruth 2: 5-12 NIV </vt:lpstr>
      <vt:lpstr>Ruth 2: 5-12 NIV </vt:lpstr>
      <vt:lpstr>PowerPoint Presentation</vt:lpstr>
      <vt:lpstr>Ruth 1:3-5 NIV </vt:lpstr>
      <vt:lpstr>Ruth 1:12-13 NIV </vt:lpstr>
      <vt:lpstr>Isaiah 49:16 NIV </vt:lpstr>
      <vt:lpstr>PowerPoint Presentation</vt:lpstr>
      <vt:lpstr>Ruth 1:16-17 NIV </vt:lpstr>
      <vt:lpstr>Psalm 51:17 NLT </vt:lpstr>
      <vt:lpstr>Ruth 2: 11 NIV </vt:lpstr>
      <vt:lpstr>PowerPoint Presentation</vt:lpstr>
      <vt:lpstr>Ruth 2:12 NIV </vt:lpstr>
      <vt:lpstr>Ruth 4:9-10 NIV </vt:lpstr>
      <vt:lpstr>Ruth 4:14-15 NIV </vt:lpstr>
      <vt:lpstr>PowerPoint Presentation</vt:lpstr>
      <vt:lpstr>Ruth 4:21-22 NIV </vt:lpstr>
      <vt:lpstr>Isaiah 55:9 NIV </vt:lpstr>
      <vt:lpstr>Revelation 21:4-5 NIV </vt:lpstr>
      <vt:lpstr>Romans 8:28 NIV </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Karrie Landsverk</dc:creator>
  <cp:lastModifiedBy>Karrie Landsverk</cp:lastModifiedBy>
  <cp:revision>5</cp:revision>
  <dcterms:created xsi:type="dcterms:W3CDTF">2025-05-07T16:43:16Z</dcterms:created>
  <dcterms:modified xsi:type="dcterms:W3CDTF">2025-05-08T17:17:20Z</dcterms:modified>
</cp:coreProperties>
</file>