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5" r:id="rId5"/>
    <p:sldId id="264" r:id="rId6"/>
    <p:sldId id="262" r:id="rId7"/>
    <p:sldId id="273" r:id="rId8"/>
    <p:sldId id="275" r:id="rId9"/>
    <p:sldId id="267" r:id="rId10"/>
    <p:sldId id="274" r:id="rId11"/>
    <p:sldId id="266" r:id="rId12"/>
    <p:sldId id="276" r:id="rId13"/>
    <p:sldId id="277" r:id="rId14"/>
    <p:sldId id="268" r:id="rId15"/>
    <p:sldId id="272" r:id="rId16"/>
    <p:sldId id="271" r:id="rId17"/>
    <p:sldId id="263" r:id="rId18"/>
    <p:sldId id="269" r:id="rId19"/>
    <p:sldId id="270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51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93948" y="4124069"/>
            <a:ext cx="4610521" cy="329143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93948" y="4124069"/>
            <a:ext cx="4610521" cy="329143"/>
          </a:xfrm>
        </p:spPr>
        <p:txBody>
          <a:bodyPr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935493" y="1080630"/>
            <a:ext cx="5282449" cy="2126647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52477"/>
            <a:ext cx="8211824" cy="285480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52477"/>
            <a:ext cx="8211824" cy="285480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52477"/>
            <a:ext cx="8211824" cy="285480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226341" y="3284643"/>
            <a:ext cx="2697516" cy="1128378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2C9F69-3D56-F375-8F71-71EE3CBC3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flag with text on it&#10;&#10;Description automatically generated">
            <a:extLst>
              <a:ext uri="{FF2B5EF4-FFF2-40B4-BE49-F238E27FC236}">
                <a16:creationId xmlns:a16="http://schemas.microsoft.com/office/drawing/2014/main" id="{EC4FF2C2-CAF6-46AE-328A-95C3B3FBFC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6" y="585679"/>
            <a:ext cx="8160063" cy="3365110"/>
          </a:xfrm>
        </p:spPr>
        <p:txBody>
          <a:bodyPr/>
          <a:lstStyle/>
          <a:p>
            <a:r>
              <a:rPr lang="en-US" dirty="0"/>
              <a:t>37 When the people heard this,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were cut to the heart </a:t>
            </a:r>
          </a:p>
          <a:p>
            <a:r>
              <a:rPr lang="en-US" dirty="0"/>
              <a:t>and said to Peter and the other apostles, “Brothers, what shall we do?”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Acts 2:37 NIV </a:t>
            </a:r>
          </a:p>
        </p:txBody>
      </p:sp>
    </p:spTree>
    <p:extLst>
      <p:ext uri="{BB962C8B-B14F-4D97-AF65-F5344CB8AC3E}">
        <p14:creationId xmlns:p14="http://schemas.microsoft.com/office/powerpoint/2010/main" val="871898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Light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Illuminating the Path to God</a:t>
            </a:r>
          </a:p>
        </p:txBody>
      </p:sp>
    </p:spTree>
    <p:extLst>
      <p:ext uri="{BB962C8B-B14F-4D97-AF65-F5344CB8AC3E}">
        <p14:creationId xmlns:p14="http://schemas.microsoft.com/office/powerpoint/2010/main" val="3272906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6" y="1600199"/>
            <a:ext cx="8160063" cy="25288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4 The Word gave life to everything </a:t>
            </a:r>
          </a:p>
          <a:p>
            <a:r>
              <a:rPr lang="en-US" dirty="0"/>
              <a:t>that was created,</a:t>
            </a:r>
          </a:p>
          <a:p>
            <a:r>
              <a:rPr lang="en-US" dirty="0"/>
              <a:t>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his life brought light to everyone</a:t>
            </a:r>
            <a:r>
              <a:rPr lang="en-US" dirty="0"/>
              <a:t>.</a:t>
            </a:r>
          </a:p>
          <a:p>
            <a:r>
              <a:rPr lang="en-US" dirty="0"/>
              <a:t>5 The light shines in the darkness,</a:t>
            </a:r>
          </a:p>
          <a:p>
            <a:r>
              <a:rPr lang="en-US" dirty="0"/>
              <a:t>    and the darkness can never extinguish it.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27050" y="4027488"/>
            <a:ext cx="8159750" cy="742690"/>
          </a:xfrm>
        </p:spPr>
        <p:txBody>
          <a:bodyPr>
            <a:normAutofit/>
          </a:bodyPr>
          <a:lstStyle/>
          <a:p>
            <a:r>
              <a:rPr lang="en-US" sz="2800" dirty="0"/>
              <a:t>John 1: 4-5 NLT </a:t>
            </a:r>
          </a:p>
        </p:txBody>
      </p:sp>
    </p:spTree>
    <p:extLst>
      <p:ext uri="{BB962C8B-B14F-4D97-AF65-F5344CB8AC3E}">
        <p14:creationId xmlns:p14="http://schemas.microsoft.com/office/powerpoint/2010/main" val="1734097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6" y="1064419"/>
            <a:ext cx="8160063" cy="2886370"/>
          </a:xfrm>
        </p:spPr>
        <p:txBody>
          <a:bodyPr/>
          <a:lstStyle/>
          <a:p>
            <a:r>
              <a:rPr lang="en-US" dirty="0"/>
              <a:t>12 When Jesus spoke again to the people, </a:t>
            </a:r>
          </a:p>
          <a:p>
            <a:r>
              <a:rPr lang="en-US" dirty="0"/>
              <a:t>he said, 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am the light of the world. </a:t>
            </a:r>
          </a:p>
          <a:p>
            <a:r>
              <a:rPr lang="en-US" dirty="0"/>
              <a:t>Whoever follows me will never walk </a:t>
            </a:r>
          </a:p>
          <a:p>
            <a:r>
              <a:rPr lang="en-US" dirty="0"/>
              <a:t>in darkness,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will have the light of life</a:t>
            </a:r>
            <a:r>
              <a:rPr lang="en-US" dirty="0"/>
              <a:t>.”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John 8:12 NIV </a:t>
            </a:r>
          </a:p>
        </p:txBody>
      </p:sp>
    </p:spTree>
    <p:extLst>
      <p:ext uri="{BB962C8B-B14F-4D97-AF65-F5344CB8AC3E}">
        <p14:creationId xmlns:p14="http://schemas.microsoft.com/office/powerpoint/2010/main" val="4177780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6" y="585679"/>
            <a:ext cx="8160063" cy="3365110"/>
          </a:xfrm>
        </p:spPr>
        <p:txBody>
          <a:bodyPr/>
          <a:lstStyle/>
          <a:p>
            <a:r>
              <a:rPr lang="en-US" dirty="0"/>
              <a:t>16 In the same way,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your light shine before others, </a:t>
            </a:r>
          </a:p>
          <a:p>
            <a:r>
              <a:rPr lang="en-US" dirty="0"/>
              <a:t>that they may see your good deeds </a:t>
            </a:r>
          </a:p>
          <a:p>
            <a:r>
              <a:rPr lang="en-US" dirty="0"/>
              <a:t>and glorify your Father in heaven.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Matthew 5: 16 NIV </a:t>
            </a:r>
          </a:p>
        </p:txBody>
      </p:sp>
    </p:spTree>
    <p:extLst>
      <p:ext uri="{BB962C8B-B14F-4D97-AF65-F5344CB8AC3E}">
        <p14:creationId xmlns:p14="http://schemas.microsoft.com/office/powerpoint/2010/main" val="1042778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6" y="1314450"/>
            <a:ext cx="8160063" cy="2636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16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am not ashamed of this Good News about Christ. </a:t>
            </a:r>
          </a:p>
          <a:p>
            <a:r>
              <a:rPr lang="en-US" dirty="0"/>
              <a:t>It is the power of God at work, </a:t>
            </a:r>
          </a:p>
          <a:p>
            <a:r>
              <a:rPr lang="en-US" dirty="0"/>
              <a:t>saving everyone who believes—</a:t>
            </a:r>
          </a:p>
          <a:p>
            <a:r>
              <a:rPr lang="en-US" dirty="0"/>
              <a:t>the Jew first and also the Gentile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Romans 1:16 NLT </a:t>
            </a:r>
          </a:p>
        </p:txBody>
      </p:sp>
    </p:spTree>
    <p:extLst>
      <p:ext uri="{BB962C8B-B14F-4D97-AF65-F5344CB8AC3E}">
        <p14:creationId xmlns:p14="http://schemas.microsoft.com/office/powerpoint/2010/main" val="135593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116AD4-C4EC-E4CF-7ADD-1D58E66AF2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885824"/>
            <a:ext cx="8160063" cy="3889707"/>
          </a:xfrm>
        </p:spPr>
        <p:txBody>
          <a:bodyPr>
            <a:normAutofit fontScale="925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Conclusion:</a:t>
            </a:r>
          </a:p>
          <a:p>
            <a:r>
              <a:rPr lang="en-US" dirty="0"/>
              <a:t>We have been given divine purpose as salt and light to this world. </a:t>
            </a:r>
          </a:p>
          <a:p>
            <a:r>
              <a:rPr lang="en-US" dirty="0"/>
              <a:t>This is how God has chosen to build His Kingdom. </a:t>
            </a:r>
          </a:p>
          <a:p>
            <a:r>
              <a:rPr lang="en-US" dirty="0"/>
              <a:t>He calls the heart, and we season our words and actions with salt so a thirst for righteousness grows. Then we light the path and guide them to the Living Water. </a:t>
            </a:r>
          </a:p>
        </p:txBody>
      </p:sp>
    </p:spTree>
    <p:extLst>
      <p:ext uri="{BB962C8B-B14F-4D97-AF65-F5344CB8AC3E}">
        <p14:creationId xmlns:p14="http://schemas.microsoft.com/office/powerpoint/2010/main" val="2670141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shot of liquid and bread on a table&#10;&#10;Description automatically generated">
            <a:extLst>
              <a:ext uri="{FF2B5EF4-FFF2-40B4-BE49-F238E27FC236}">
                <a16:creationId xmlns:a16="http://schemas.microsoft.com/office/drawing/2014/main" id="{5D4EE28D-2672-23C9-1014-B74C63F1AF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499AC9-EB37-3143-B3EB-87A787CAF4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red and white logo&#10;&#10;Description automatically generated">
            <a:extLst>
              <a:ext uri="{FF2B5EF4-FFF2-40B4-BE49-F238E27FC236}">
                <a16:creationId xmlns:a16="http://schemas.microsoft.com/office/drawing/2014/main" id="{60C6A624-6AE1-7517-E70B-315B69A571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69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0F2973-1806-BFDF-7C55-C9196DE71C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 red background with white text and two flags&#10;&#10;Description automatically generated">
            <a:extLst>
              <a:ext uri="{FF2B5EF4-FFF2-40B4-BE49-F238E27FC236}">
                <a16:creationId xmlns:a16="http://schemas.microsoft.com/office/drawing/2014/main" id="{11A24B94-AF34-9C6D-02D0-1B652A02A7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0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Matthew 5: 13-16</a:t>
            </a:r>
          </a:p>
        </p:txBody>
      </p:sp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6" y="585679"/>
            <a:ext cx="8160063" cy="3365110"/>
          </a:xfrm>
        </p:spPr>
        <p:txBody>
          <a:bodyPr/>
          <a:lstStyle/>
          <a:p>
            <a:r>
              <a:rPr lang="en-US" dirty="0"/>
              <a:t>13 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the salt of the earth. </a:t>
            </a:r>
          </a:p>
          <a:p>
            <a:r>
              <a:rPr lang="en-US" dirty="0"/>
              <a:t>But if the salt loses its saltiness, how can it be made salty again? It is no longer good for anything, except to be thrown out and trampled underfoot.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Matthew 5: 13-16 NIV 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6" y="792847"/>
            <a:ext cx="8160063" cy="3365110"/>
          </a:xfrm>
        </p:spPr>
        <p:txBody>
          <a:bodyPr/>
          <a:lstStyle/>
          <a:p>
            <a:r>
              <a:rPr lang="en-US" dirty="0"/>
              <a:t>14 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the light of the world. </a:t>
            </a:r>
          </a:p>
          <a:p>
            <a:r>
              <a:rPr lang="en-US" dirty="0"/>
              <a:t>A town built on a hill cannot be hidden.</a:t>
            </a:r>
          </a:p>
          <a:p>
            <a:r>
              <a:rPr lang="en-US" dirty="0"/>
              <a:t>15 Neither do people light a lamp and put it under a bowl. Instead they put it on its stand, and it gives light to everyone in the house.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Matthew 5: 13-16 NIV </a:t>
            </a:r>
          </a:p>
        </p:txBody>
      </p:sp>
    </p:spTree>
    <p:extLst>
      <p:ext uri="{BB962C8B-B14F-4D97-AF65-F5344CB8AC3E}">
        <p14:creationId xmlns:p14="http://schemas.microsoft.com/office/powerpoint/2010/main" val="170299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6" y="585679"/>
            <a:ext cx="8160063" cy="3365110"/>
          </a:xfrm>
        </p:spPr>
        <p:txBody>
          <a:bodyPr/>
          <a:lstStyle/>
          <a:p>
            <a:r>
              <a:rPr lang="en-US" dirty="0"/>
              <a:t>16 In the same way,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your light shine before others, </a:t>
            </a:r>
          </a:p>
          <a:p>
            <a:r>
              <a:rPr lang="en-US" dirty="0"/>
              <a:t>that they may see your good deeds </a:t>
            </a:r>
          </a:p>
          <a:p>
            <a:r>
              <a:rPr lang="en-US" dirty="0"/>
              <a:t>and glorify your Father in heaven.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Matthew 5: 13-16 NIV </a:t>
            </a:r>
          </a:p>
        </p:txBody>
      </p:sp>
    </p:spTree>
    <p:extLst>
      <p:ext uri="{BB962C8B-B14F-4D97-AF65-F5344CB8AC3E}">
        <p14:creationId xmlns:p14="http://schemas.microsoft.com/office/powerpoint/2010/main" val="110986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Preserve, and Promote Thirst</a:t>
            </a:r>
          </a:p>
        </p:txBody>
      </p:sp>
    </p:spTree>
    <p:extLst>
      <p:ext uri="{BB962C8B-B14F-4D97-AF65-F5344CB8AC3E}">
        <p14:creationId xmlns:p14="http://schemas.microsoft.com/office/powerpoint/2010/main" val="92046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6" y="1443037"/>
            <a:ext cx="8160063" cy="2507751"/>
          </a:xfrm>
        </p:spPr>
        <p:txBody>
          <a:bodyPr/>
          <a:lstStyle/>
          <a:p>
            <a:r>
              <a:rPr lang="en-US" dirty="0"/>
              <a:t>13 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are the salt of the earth. </a:t>
            </a:r>
          </a:p>
          <a:p>
            <a:r>
              <a:rPr lang="en-US" dirty="0"/>
              <a:t>But if the salt loses its saltiness, how can it be made salty again? It is no longer good for anything, except to be thrown out and trampled underfoot.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Matthew 5: 13 NIV </a:t>
            </a:r>
          </a:p>
        </p:txBody>
      </p:sp>
    </p:spTree>
    <p:extLst>
      <p:ext uri="{BB962C8B-B14F-4D97-AF65-F5344CB8AC3E}">
        <p14:creationId xmlns:p14="http://schemas.microsoft.com/office/powerpoint/2010/main" val="2250604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6" y="585679"/>
            <a:ext cx="8160063" cy="3365110"/>
          </a:xfrm>
        </p:spPr>
        <p:txBody>
          <a:bodyPr>
            <a:normAutofit/>
          </a:bodyPr>
          <a:lstStyle/>
          <a:p>
            <a:r>
              <a:rPr lang="en-US" dirty="0"/>
              <a:t>13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Season all your grain offerings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salt. </a:t>
            </a:r>
          </a:p>
          <a:p>
            <a:r>
              <a:rPr lang="en-US" dirty="0"/>
              <a:t>Do not leave the salt of the covenant of your God out of your grain offerings;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 salt to all your offerings.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Leviticus 2:13 NIV </a:t>
            </a:r>
          </a:p>
        </p:txBody>
      </p:sp>
    </p:spTree>
    <p:extLst>
      <p:ext uri="{BB962C8B-B14F-4D97-AF65-F5344CB8AC3E}">
        <p14:creationId xmlns:p14="http://schemas.microsoft.com/office/powerpoint/2010/main" val="1231208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26736" y="585679"/>
            <a:ext cx="8160063" cy="33651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19 Whatever is set aside from the holy offerings the Israelites present to the Lord I give to you and your sons and daughters as your perpetual share.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an everlasting covenant of salt before the Lord for both you and your offspring.</a:t>
            </a:r>
            <a:r>
              <a:rPr lang="en-US" dirty="0"/>
              <a:t>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Numbers 18:19 NIV </a:t>
            </a:r>
          </a:p>
        </p:txBody>
      </p:sp>
    </p:spTree>
    <p:extLst>
      <p:ext uri="{BB962C8B-B14F-4D97-AF65-F5344CB8AC3E}">
        <p14:creationId xmlns:p14="http://schemas.microsoft.com/office/powerpoint/2010/main" val="199105011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3234</TotalTime>
  <Words>533</Words>
  <Application>Microsoft Office PowerPoint</Application>
  <PresentationFormat>On-screen Show (16:9)</PresentationFormat>
  <Paragraphs>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Georgia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Landsverk, Reese D</cp:lastModifiedBy>
  <cp:revision>23</cp:revision>
  <dcterms:created xsi:type="dcterms:W3CDTF">2014-03-26T14:03:34Z</dcterms:created>
  <dcterms:modified xsi:type="dcterms:W3CDTF">2024-07-05T18:40:16Z</dcterms:modified>
</cp:coreProperties>
</file>